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2" r:id="rId4"/>
    <p:sldMasterId id="2147483694" r:id="rId5"/>
    <p:sldMasterId id="2147483660" r:id="rId6"/>
  </p:sldMasterIdLst>
  <p:notesMasterIdLst>
    <p:notesMasterId r:id="rId28"/>
  </p:notesMasterIdLst>
  <p:sldIdLst>
    <p:sldId id="256" r:id="rId7"/>
    <p:sldId id="269" r:id="rId8"/>
    <p:sldId id="270" r:id="rId9"/>
    <p:sldId id="268" r:id="rId10"/>
    <p:sldId id="271" r:id="rId11"/>
    <p:sldId id="272" r:id="rId12"/>
    <p:sldId id="258" r:id="rId13"/>
    <p:sldId id="262" r:id="rId14"/>
    <p:sldId id="279" r:id="rId15"/>
    <p:sldId id="276" r:id="rId16"/>
    <p:sldId id="277" r:id="rId17"/>
    <p:sldId id="278" r:id="rId18"/>
    <p:sldId id="273" r:id="rId19"/>
    <p:sldId id="274" r:id="rId20"/>
    <p:sldId id="275" r:id="rId21"/>
    <p:sldId id="265" r:id="rId22"/>
    <p:sldId id="280" r:id="rId23"/>
    <p:sldId id="266" r:id="rId24"/>
    <p:sldId id="281" r:id="rId25"/>
    <p:sldId id="267" r:id="rId26"/>
    <p:sldId id="282" r:id="rId27"/>
  </p:sldIdLst>
  <p:sldSz cx="12192000" cy="6858000"/>
  <p:notesSz cx="6858000" cy="9144000"/>
  <p:embeddedFontLst>
    <p:embeddedFont>
      <p:font typeface="Figtree" pitchFamily="2" charset="0"/>
      <p:regular r:id="rId29"/>
      <p:bold r:id="rId30"/>
      <p:italic r:id="rId31"/>
      <p:boldItalic r:id="rId32"/>
    </p:embeddedFont>
    <p:embeddedFont>
      <p:font typeface="Figtree ExtraBold" pitchFamily="2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A8F06CE1-BECE-433A-A682-4C071F90D966}">
          <p14:sldIdLst>
            <p14:sldId id="256"/>
            <p14:sldId id="269"/>
            <p14:sldId id="270"/>
            <p14:sldId id="268"/>
            <p14:sldId id="271"/>
            <p14:sldId id="272"/>
            <p14:sldId id="258"/>
            <p14:sldId id="262"/>
            <p14:sldId id="279"/>
            <p14:sldId id="276"/>
            <p14:sldId id="277"/>
            <p14:sldId id="278"/>
            <p14:sldId id="273"/>
            <p14:sldId id="274"/>
            <p14:sldId id="275"/>
            <p14:sldId id="265"/>
            <p14:sldId id="280"/>
            <p14:sldId id="266"/>
            <p14:sldId id="281"/>
            <p14:sldId id="267"/>
            <p14:sldId id="282"/>
          </p14:sldIdLst>
        </p14:section>
        <p14:section name="Divider slides" id="{20BFF98D-CA61-4B44-A21D-082D4F2F2F7E}">
          <p14:sldIdLst/>
        </p14:section>
        <p14:section name="Content Slides" id="{05C53EB9-C633-4D6D-B3BC-F573E1DB951E}">
          <p14:sldIdLst/>
        </p14:section>
        <p14:section name="Cover slide" id="{44C4E79C-1B90-4067-AFF1-1A2537A2900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038381-4C18-EEB2-D798-E55F33345695}" name="Haynes, Amanda" initials="HA" userId="S::ahaynes@qa.com::f3044909-ea02-4a80-b124-5c683d29f1e5" providerId="AD"/>
  <p188:author id="{29DB2DE1-A6DA-284A-0775-8BA18A27BFDD}" name="Renang, Antonia" initials="AR" userId="S::ARenang@qa.com::6d248bc4-c380-4929-8d38-4b7a6af767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B5B"/>
    <a:srgbClr val="000000"/>
    <a:srgbClr val="0D0D0D"/>
    <a:srgbClr val="333333"/>
    <a:srgbClr val="161616"/>
    <a:srgbClr val="FEBDC0"/>
    <a:srgbClr val="FEDEC3"/>
    <a:srgbClr val="AC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4A447-B523-4197-BC9A-FA8FFF9D4C0E}" v="19" dt="2024-08-05T14:13:55.800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144" autoAdjust="0"/>
  </p:normalViewPr>
  <p:slideViewPr>
    <p:cSldViewPr snapToGrid="0">
      <p:cViewPr varScale="1">
        <p:scale>
          <a:sx n="108" d="100"/>
          <a:sy n="108" d="100"/>
        </p:scale>
        <p:origin x="618" y="102"/>
      </p:cViewPr>
      <p:guideLst/>
    </p:cSldViewPr>
  </p:slideViewPr>
  <p:outlineViewPr>
    <p:cViewPr>
      <p:scale>
        <a:sx n="33" d="100"/>
        <a:sy n="33" d="100"/>
      </p:scale>
      <p:origin x="0" y="-236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olvin" userId="4379f728-9248-4db3-8945-7ec9c1f37a22" providerId="ADAL" clId="{1E94A447-B523-4197-BC9A-FA8FFF9D4C0E}"/>
    <pc:docChg chg="custSel addSld delSld modSld modSection">
      <pc:chgData name="John Colvin" userId="4379f728-9248-4db3-8945-7ec9c1f37a22" providerId="ADAL" clId="{1E94A447-B523-4197-BC9A-FA8FFF9D4C0E}" dt="2024-08-05T14:13:55.800" v="152" actId="207"/>
      <pc:docMkLst>
        <pc:docMk/>
      </pc:docMkLst>
      <pc:sldChg chg="addSp delSp modSp mod">
        <pc:chgData name="John Colvin" userId="4379f728-9248-4db3-8945-7ec9c1f37a22" providerId="ADAL" clId="{1E94A447-B523-4197-BC9A-FA8FFF9D4C0E}" dt="2024-08-05T13:57:22.413" v="40" actId="478"/>
        <pc:sldMkLst>
          <pc:docMk/>
          <pc:sldMk cId="3241090991" sldId="256"/>
        </pc:sldMkLst>
        <pc:spChg chg="add mod">
          <ac:chgData name="John Colvin" userId="4379f728-9248-4db3-8945-7ec9c1f37a22" providerId="ADAL" clId="{1E94A447-B523-4197-BC9A-FA8FFF9D4C0E}" dt="2024-08-05T13:57:22.413" v="40" actId="478"/>
          <ac:spMkLst>
            <pc:docMk/>
            <pc:sldMk cId="3241090991" sldId="256"/>
            <ac:spMk id="3" creationId="{EEADE070-7F0C-E97C-D6D5-6ABC025376A8}"/>
          </ac:spMkLst>
        </pc:spChg>
        <pc:spChg chg="mod">
          <ac:chgData name="John Colvin" userId="4379f728-9248-4db3-8945-7ec9c1f37a22" providerId="ADAL" clId="{1E94A447-B523-4197-BC9A-FA8FFF9D4C0E}" dt="2024-08-05T13:57:16.341" v="39" actId="6549"/>
          <ac:spMkLst>
            <pc:docMk/>
            <pc:sldMk cId="3241090991" sldId="256"/>
            <ac:spMk id="12" creationId="{72731986-7251-BA94-3BCB-77821ADBA64C}"/>
          </ac:spMkLst>
        </pc:spChg>
        <pc:spChg chg="del">
          <ac:chgData name="John Colvin" userId="4379f728-9248-4db3-8945-7ec9c1f37a22" providerId="ADAL" clId="{1E94A447-B523-4197-BC9A-FA8FFF9D4C0E}" dt="2024-08-05T13:57:22.413" v="40" actId="478"/>
          <ac:spMkLst>
            <pc:docMk/>
            <pc:sldMk cId="3241090991" sldId="256"/>
            <ac:spMk id="13" creationId="{518092BE-4842-383C-15D1-395E242DCCA3}"/>
          </ac:spMkLst>
        </pc:spChg>
      </pc:sldChg>
      <pc:sldChg chg="addSp delSp modSp add del mod setBg modClrScheme delDesignElem chgLayout">
        <pc:chgData name="John Colvin" userId="4379f728-9248-4db3-8945-7ec9c1f37a22" providerId="ADAL" clId="{1E94A447-B523-4197-BC9A-FA8FFF9D4C0E}" dt="2024-08-05T13:58:09.806" v="47" actId="47"/>
        <pc:sldMkLst>
          <pc:docMk/>
          <pc:sldMk cId="2139340705" sldId="257"/>
        </pc:sldMkLst>
        <pc:spChg chg="mod ord">
          <ac:chgData name="John Colvin" userId="4379f728-9248-4db3-8945-7ec9c1f37a22" providerId="ADAL" clId="{1E94A447-B523-4197-BC9A-FA8FFF9D4C0E}" dt="2024-08-05T13:57:29.599" v="42" actId="27636"/>
          <ac:spMkLst>
            <pc:docMk/>
            <pc:sldMk cId="2139340705" sldId="257"/>
            <ac:spMk id="2" creationId="{1C3D73BE-5277-431F-B9DD-652B810290B8}"/>
          </ac:spMkLst>
        </pc:spChg>
        <pc:spChg chg="del mod ord">
          <ac:chgData name="John Colvin" userId="4379f728-9248-4db3-8945-7ec9c1f37a22" providerId="ADAL" clId="{1E94A447-B523-4197-BC9A-FA8FFF9D4C0E}" dt="2024-08-05T13:57:29.587" v="41" actId="700"/>
          <ac:spMkLst>
            <pc:docMk/>
            <pc:sldMk cId="2139340705" sldId="257"/>
            <ac:spMk id="3" creationId="{280C80E1-ED84-4967-AAA5-994D10BA2E0E}"/>
          </ac:spMkLst>
        </pc:spChg>
        <pc:spChg chg="add mod ord">
          <ac:chgData name="John Colvin" userId="4379f728-9248-4db3-8945-7ec9c1f37a22" providerId="ADAL" clId="{1E94A447-B523-4197-BC9A-FA8FFF9D4C0E}" dt="2024-08-05T13:57:29.587" v="41" actId="700"/>
          <ac:spMkLst>
            <pc:docMk/>
            <pc:sldMk cId="2139340705" sldId="257"/>
            <ac:spMk id="4" creationId="{62934DDE-4FF6-168E-A7E1-5AA8FEFCE3F1}"/>
          </ac:spMkLst>
        </pc:spChg>
        <pc:spChg chg="del">
          <ac:chgData name="John Colvin" userId="4379f728-9248-4db3-8945-7ec9c1f37a22" providerId="ADAL" clId="{1E94A447-B523-4197-BC9A-FA8FFF9D4C0E}" dt="2024-08-05T13:56:53.924" v="4"/>
          <ac:spMkLst>
            <pc:docMk/>
            <pc:sldMk cId="2139340705" sldId="257"/>
            <ac:spMk id="13" creationId="{077D6507-8E8D-40E1-A7B9-63012EF9492F}"/>
          </ac:spMkLst>
        </pc:spChg>
        <pc:picChg chg="mod ord">
          <ac:chgData name="John Colvin" userId="4379f728-9248-4db3-8945-7ec9c1f37a22" providerId="ADAL" clId="{1E94A447-B523-4197-BC9A-FA8FFF9D4C0E}" dt="2024-08-05T13:57:59.807" v="46" actId="1076"/>
          <ac:picMkLst>
            <pc:docMk/>
            <pc:sldMk cId="2139340705" sldId="257"/>
            <ac:picMk id="7" creationId="{58B9E84D-B4D8-FCF0-A13C-BE70F63C4049}"/>
          </ac:picMkLst>
        </pc:picChg>
      </pc:sldChg>
      <pc:sldChg chg="addSp modSp add mod setBg modClrScheme chgLayout">
        <pc:chgData name="John Colvin" userId="4379f728-9248-4db3-8945-7ec9c1f37a22" providerId="ADAL" clId="{1E94A447-B523-4197-BC9A-FA8FFF9D4C0E}" dt="2024-08-05T14:05:27.524" v="76" actId="27636"/>
        <pc:sldMkLst>
          <pc:docMk/>
          <pc:sldMk cId="2991413164" sldId="258"/>
        </pc:sldMkLst>
        <pc:spChg chg="mod ord">
          <ac:chgData name="John Colvin" userId="4379f728-9248-4db3-8945-7ec9c1f37a22" providerId="ADAL" clId="{1E94A447-B523-4197-BC9A-FA8FFF9D4C0E}" dt="2024-08-05T14:05:27.524" v="76" actId="27636"/>
          <ac:spMkLst>
            <pc:docMk/>
            <pc:sldMk cId="2991413164" sldId="258"/>
            <ac:spMk id="2" creationId="{30FA0ED3-0027-48C1-8A3C-AAD7E37E9C5C}"/>
          </ac:spMkLst>
        </pc:spChg>
        <pc:spChg chg="add mod ord">
          <ac:chgData name="John Colvin" userId="4379f728-9248-4db3-8945-7ec9c1f37a22" providerId="ADAL" clId="{1E94A447-B523-4197-BC9A-FA8FFF9D4C0E}" dt="2024-08-05T14:05:27.508" v="75" actId="700"/>
          <ac:spMkLst>
            <pc:docMk/>
            <pc:sldMk cId="2991413164" sldId="258"/>
            <ac:spMk id="3" creationId="{7FC88971-94CC-0D0D-276D-940F4A5CB5F8}"/>
          </ac:spMkLst>
        </pc:spChg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624450976" sldId="262"/>
        </pc:sldMkLst>
      </pc:sldChg>
      <pc:sldChg chg="addSp modSp add mod setBg modClrScheme chgLayout">
        <pc:chgData name="John Colvin" userId="4379f728-9248-4db3-8945-7ec9c1f37a22" providerId="ADAL" clId="{1E94A447-B523-4197-BC9A-FA8FFF9D4C0E}" dt="2024-08-05T14:05:47.535" v="79" actId="207"/>
        <pc:sldMkLst>
          <pc:docMk/>
          <pc:sldMk cId="2052432924" sldId="262"/>
        </pc:sldMkLst>
        <pc:spChg chg="mod ord">
          <ac:chgData name="John Colvin" userId="4379f728-9248-4db3-8945-7ec9c1f37a22" providerId="ADAL" clId="{1E94A447-B523-4197-BC9A-FA8FFF9D4C0E}" dt="2024-08-05T14:05:38.490" v="78" actId="27636"/>
          <ac:spMkLst>
            <pc:docMk/>
            <pc:sldMk cId="2052432924" sldId="262"/>
            <ac:spMk id="2" creationId="{91132E6B-9898-4E49-B26E-8259B3731F82}"/>
          </ac:spMkLst>
        </pc:spChg>
        <pc:spChg chg="add mod ord">
          <ac:chgData name="John Colvin" userId="4379f728-9248-4db3-8945-7ec9c1f37a22" providerId="ADAL" clId="{1E94A447-B523-4197-BC9A-FA8FFF9D4C0E}" dt="2024-08-05T14:05:38.451" v="77" actId="700"/>
          <ac:spMkLst>
            <pc:docMk/>
            <pc:sldMk cId="2052432924" sldId="262"/>
            <ac:spMk id="3" creationId="{5CA70541-8939-DB78-7C33-65358BDDFC7B}"/>
          </ac:spMkLst>
        </pc:spChg>
        <pc:graphicFrameChg chg="mod ord">
          <ac:chgData name="John Colvin" userId="4379f728-9248-4db3-8945-7ec9c1f37a22" providerId="ADAL" clId="{1E94A447-B523-4197-BC9A-FA8FFF9D4C0E}" dt="2024-08-05T14:05:47.535" v="79" actId="207"/>
          <ac:graphicFrameMkLst>
            <pc:docMk/>
            <pc:sldMk cId="2052432924" sldId="262"/>
            <ac:graphicFrameMk id="5" creationId="{C761F24A-7FAB-41B7-AE23-1DE8CD6497A4}"/>
          </ac:graphicFrameMkLst>
        </pc:graphicFrameChg>
      </pc:sldChg>
      <pc:sldChg chg="addSp modSp add mod setBg modClrScheme chgLayout">
        <pc:chgData name="John Colvin" userId="4379f728-9248-4db3-8945-7ec9c1f37a22" providerId="ADAL" clId="{1E94A447-B523-4197-BC9A-FA8FFF9D4C0E}" dt="2024-08-05T14:10:10.713" v="119" actId="14100"/>
        <pc:sldMkLst>
          <pc:docMk/>
          <pc:sldMk cId="4129427977" sldId="265"/>
        </pc:sldMkLst>
        <pc:spChg chg="mod ord">
          <ac:chgData name="John Colvin" userId="4379f728-9248-4db3-8945-7ec9c1f37a22" providerId="ADAL" clId="{1E94A447-B523-4197-BC9A-FA8FFF9D4C0E}" dt="2024-08-05T14:09:44.701" v="114" actId="700"/>
          <ac:spMkLst>
            <pc:docMk/>
            <pc:sldMk cId="4129427977" sldId="265"/>
            <ac:spMk id="2" creationId="{46C8DB92-241E-47C2-935D-4FB7083A0023}"/>
          </ac:spMkLst>
        </pc:spChg>
        <pc:spChg chg="add mod ord">
          <ac:chgData name="John Colvin" userId="4379f728-9248-4db3-8945-7ec9c1f37a22" providerId="ADAL" clId="{1E94A447-B523-4197-BC9A-FA8FFF9D4C0E}" dt="2024-08-05T14:09:44.701" v="114" actId="700"/>
          <ac:spMkLst>
            <pc:docMk/>
            <pc:sldMk cId="4129427977" sldId="265"/>
            <ac:spMk id="3" creationId="{EE9C242E-39D0-B27D-EF05-C4190D003E55}"/>
          </ac:spMkLst>
        </pc:spChg>
        <pc:picChg chg="mod">
          <ac:chgData name="John Colvin" userId="4379f728-9248-4db3-8945-7ec9c1f37a22" providerId="ADAL" clId="{1E94A447-B523-4197-BC9A-FA8FFF9D4C0E}" dt="2024-08-05T14:10:10.713" v="119" actId="14100"/>
          <ac:picMkLst>
            <pc:docMk/>
            <pc:sldMk cId="4129427977" sldId="265"/>
            <ac:picMk id="5" creationId="{72E6FE78-332D-46AD-804F-5E3F220F9E17}"/>
          </ac:picMkLst>
        </pc:picChg>
      </pc:sldChg>
      <pc:sldChg chg="addSp modSp add mod setBg modClrScheme chgLayout">
        <pc:chgData name="John Colvin" userId="4379f728-9248-4db3-8945-7ec9c1f37a22" providerId="ADAL" clId="{1E94A447-B523-4197-BC9A-FA8FFF9D4C0E}" dt="2024-08-05T14:11:39.386" v="137" actId="14100"/>
        <pc:sldMkLst>
          <pc:docMk/>
          <pc:sldMk cId="3923369928" sldId="266"/>
        </pc:sldMkLst>
        <pc:spChg chg="mod ord">
          <ac:chgData name="John Colvin" userId="4379f728-9248-4db3-8945-7ec9c1f37a22" providerId="ADAL" clId="{1E94A447-B523-4197-BC9A-FA8FFF9D4C0E}" dt="2024-08-05T14:11:28.289" v="134" actId="1076"/>
          <ac:spMkLst>
            <pc:docMk/>
            <pc:sldMk cId="3923369928" sldId="266"/>
            <ac:spMk id="2" creationId="{FC0EF267-A49C-4DF4-A118-FB1B86382E64}"/>
          </ac:spMkLst>
        </pc:spChg>
        <pc:spChg chg="add mod ord">
          <ac:chgData name="John Colvin" userId="4379f728-9248-4db3-8945-7ec9c1f37a22" providerId="ADAL" clId="{1E94A447-B523-4197-BC9A-FA8FFF9D4C0E}" dt="2024-08-05T14:11:11.194" v="131" actId="700"/>
          <ac:spMkLst>
            <pc:docMk/>
            <pc:sldMk cId="3923369928" sldId="266"/>
            <ac:spMk id="3" creationId="{C60E6C4C-E656-89B9-94F5-43904BE16615}"/>
          </ac:spMkLst>
        </pc:spChg>
        <pc:picChg chg="mod">
          <ac:chgData name="John Colvin" userId="4379f728-9248-4db3-8945-7ec9c1f37a22" providerId="ADAL" clId="{1E94A447-B523-4197-BC9A-FA8FFF9D4C0E}" dt="2024-08-05T14:11:32.578" v="136" actId="1076"/>
          <ac:picMkLst>
            <pc:docMk/>
            <pc:sldMk cId="3923369928" sldId="266"/>
            <ac:picMk id="5" creationId="{B10BA508-46F5-4325-85C6-728E016AAA98}"/>
          </ac:picMkLst>
        </pc:picChg>
        <pc:picChg chg="mod">
          <ac:chgData name="John Colvin" userId="4379f728-9248-4db3-8945-7ec9c1f37a22" providerId="ADAL" clId="{1E94A447-B523-4197-BC9A-FA8FFF9D4C0E}" dt="2024-08-05T14:11:39.386" v="137" actId="14100"/>
          <ac:picMkLst>
            <pc:docMk/>
            <pc:sldMk cId="3923369928" sldId="266"/>
            <ac:picMk id="6" creationId="{9910D398-428E-6F66-50C5-57C123BF40C7}"/>
          </ac:picMkLst>
        </pc:picChg>
      </pc:sldChg>
      <pc:sldChg chg="addSp modSp add mod setBg modClrScheme chgLayout">
        <pc:chgData name="John Colvin" userId="4379f728-9248-4db3-8945-7ec9c1f37a22" providerId="ADAL" clId="{1E94A447-B523-4197-BC9A-FA8FFF9D4C0E}" dt="2024-08-05T14:12:51.544" v="144" actId="700"/>
        <pc:sldMkLst>
          <pc:docMk/>
          <pc:sldMk cId="1920992932" sldId="267"/>
        </pc:sldMkLst>
        <pc:spChg chg="mod ord">
          <ac:chgData name="John Colvin" userId="4379f728-9248-4db3-8945-7ec9c1f37a22" providerId="ADAL" clId="{1E94A447-B523-4197-BC9A-FA8FFF9D4C0E}" dt="2024-08-05T14:12:51.544" v="144" actId="700"/>
          <ac:spMkLst>
            <pc:docMk/>
            <pc:sldMk cId="1920992932" sldId="267"/>
            <ac:spMk id="2" creationId="{0DE1DB46-4BFD-492C-9813-FB574462CBC8}"/>
          </ac:spMkLst>
        </pc:spChg>
        <pc:spChg chg="add mod ord">
          <ac:chgData name="John Colvin" userId="4379f728-9248-4db3-8945-7ec9c1f37a22" providerId="ADAL" clId="{1E94A447-B523-4197-BC9A-FA8FFF9D4C0E}" dt="2024-08-05T14:12:51.544" v="144" actId="700"/>
          <ac:spMkLst>
            <pc:docMk/>
            <pc:sldMk cId="1920992932" sldId="267"/>
            <ac:spMk id="3" creationId="{EB283E4B-90A2-34B5-C5EB-E87FD331F83A}"/>
          </ac:spMkLst>
        </pc:spChg>
        <pc:graphicFrameChg chg="mod">
          <ac:chgData name="John Colvin" userId="4379f728-9248-4db3-8945-7ec9c1f37a22" providerId="ADAL" clId="{1E94A447-B523-4197-BC9A-FA8FFF9D4C0E}" dt="2024-08-05T14:12:42.342" v="143" actId="207"/>
          <ac:graphicFrameMkLst>
            <pc:docMk/>
            <pc:sldMk cId="1920992932" sldId="267"/>
            <ac:graphicFrameMk id="7" creationId="{7AF22EF0-FB3F-4C6F-915F-B8719CDD6045}"/>
          </ac:graphicFrameMkLst>
        </pc:graphicFrameChg>
      </pc:sldChg>
      <pc:sldChg chg="addSp delSp modSp add mod setBg modClrScheme delDesignElem chgLayout">
        <pc:chgData name="John Colvin" userId="4379f728-9248-4db3-8945-7ec9c1f37a22" providerId="ADAL" clId="{1E94A447-B523-4197-BC9A-FA8FFF9D4C0E}" dt="2024-08-05T14:00:43.772" v="69" actId="14100"/>
        <pc:sldMkLst>
          <pc:docMk/>
          <pc:sldMk cId="1935471271" sldId="268"/>
        </pc:sldMkLst>
        <pc:spChg chg="mod ord">
          <ac:chgData name="John Colvin" userId="4379f728-9248-4db3-8945-7ec9c1f37a22" providerId="ADAL" clId="{1E94A447-B523-4197-BC9A-FA8FFF9D4C0E}" dt="2024-08-05T14:00:33.960" v="67" actId="27636"/>
          <ac:spMkLst>
            <pc:docMk/>
            <pc:sldMk cId="1935471271" sldId="268"/>
            <ac:spMk id="2" creationId="{500B85F3-CC8E-4463-8AF7-ECF59A712BA3}"/>
          </ac:spMkLst>
        </pc:spChg>
        <pc:spChg chg="add mod ord">
          <ac:chgData name="John Colvin" userId="4379f728-9248-4db3-8945-7ec9c1f37a22" providerId="ADAL" clId="{1E94A447-B523-4197-BC9A-FA8FFF9D4C0E}" dt="2024-08-05T14:00:33.941" v="66" actId="700"/>
          <ac:spMkLst>
            <pc:docMk/>
            <pc:sldMk cId="1935471271" sldId="268"/>
            <ac:spMk id="3" creationId="{F4081187-45F0-5BD9-DEB0-3FDC4C4232EE}"/>
          </ac:spMkLst>
        </pc:spChg>
        <pc:spChg chg="del">
          <ac:chgData name="John Colvin" userId="4379f728-9248-4db3-8945-7ec9c1f37a22" providerId="ADAL" clId="{1E94A447-B523-4197-BC9A-FA8FFF9D4C0E}" dt="2024-08-05T13:56:53.924" v="4"/>
          <ac:spMkLst>
            <pc:docMk/>
            <pc:sldMk cId="1935471271" sldId="268"/>
            <ac:spMk id="14" creationId="{077D6507-8E8D-40E1-A7B9-63012EF9492F}"/>
          </ac:spMkLst>
        </pc:spChg>
        <pc:picChg chg="mod">
          <ac:chgData name="John Colvin" userId="4379f728-9248-4db3-8945-7ec9c1f37a22" providerId="ADAL" clId="{1E94A447-B523-4197-BC9A-FA8FFF9D4C0E}" dt="2024-08-05T14:00:43.772" v="69" actId="14100"/>
          <ac:picMkLst>
            <pc:docMk/>
            <pc:sldMk cId="1935471271" sldId="268"/>
            <ac:picMk id="5" creationId="{F46A78BB-5611-4007-A10A-BFDE73BE3683}"/>
          </ac:picMkLst>
        </pc:picChg>
        <pc:picChg chg="del">
          <ac:chgData name="John Colvin" userId="4379f728-9248-4db3-8945-7ec9c1f37a22" providerId="ADAL" clId="{1E94A447-B523-4197-BC9A-FA8FFF9D4C0E}" dt="2024-08-05T13:56:53.924" v="4"/>
          <ac:picMkLst>
            <pc:docMk/>
            <pc:sldMk cId="1935471271" sldId="268"/>
            <ac:picMk id="10" creationId="{CFD580F5-E7BF-4C1D-BEFD-4A4601EBA876}"/>
          </ac:picMkLst>
        </pc:picChg>
        <pc:picChg chg="del">
          <ac:chgData name="John Colvin" userId="4379f728-9248-4db3-8945-7ec9c1f37a22" providerId="ADAL" clId="{1E94A447-B523-4197-BC9A-FA8FFF9D4C0E}" dt="2024-08-05T13:56:53.924" v="4"/>
          <ac:picMkLst>
            <pc:docMk/>
            <pc:sldMk cId="1935471271" sldId="268"/>
            <ac:picMk id="12" creationId="{F0F06750-78FE-4472-8DA5-14CF3336F811}"/>
          </ac:picMkLst>
        </pc:picChg>
        <pc:picChg chg="del">
          <ac:chgData name="John Colvin" userId="4379f728-9248-4db3-8945-7ec9c1f37a22" providerId="ADAL" clId="{1E94A447-B523-4197-BC9A-FA8FFF9D4C0E}" dt="2024-08-05T13:56:53.924" v="4"/>
          <ac:picMkLst>
            <pc:docMk/>
            <pc:sldMk cId="1935471271" sldId="268"/>
            <ac:picMk id="16" creationId="{23FF3D86-2916-4F9F-9752-304810CF59AE}"/>
          </ac:picMkLst>
        </pc:picChg>
        <pc:picChg chg="del">
          <ac:chgData name="John Colvin" userId="4379f728-9248-4db3-8945-7ec9c1f37a22" providerId="ADAL" clId="{1E94A447-B523-4197-BC9A-FA8FFF9D4C0E}" dt="2024-08-05T13:56:53.924" v="4"/>
          <ac:picMkLst>
            <pc:docMk/>
            <pc:sldMk cId="1935471271" sldId="268"/>
            <ac:picMk id="18" creationId="{AB048875-14D1-4CC7-8AC3-7ABC73AAAF14}"/>
          </ac:picMkLst>
        </pc:picChg>
      </pc:sldChg>
      <pc:sldChg chg="addSp modSp add mod setBg modClrScheme chgLayout">
        <pc:chgData name="John Colvin" userId="4379f728-9248-4db3-8945-7ec9c1f37a22" providerId="ADAL" clId="{1E94A447-B523-4197-BC9A-FA8FFF9D4C0E}" dt="2024-08-05T13:58:25.891" v="51" actId="1076"/>
        <pc:sldMkLst>
          <pc:docMk/>
          <pc:sldMk cId="3755709523" sldId="269"/>
        </pc:sldMkLst>
        <pc:spChg chg="mod ord">
          <ac:chgData name="John Colvin" userId="4379f728-9248-4db3-8945-7ec9c1f37a22" providerId="ADAL" clId="{1E94A447-B523-4197-BC9A-FA8FFF9D4C0E}" dt="2024-08-05T13:58:25.891" v="51" actId="1076"/>
          <ac:spMkLst>
            <pc:docMk/>
            <pc:sldMk cId="3755709523" sldId="269"/>
            <ac:spMk id="2" creationId="{B0A81B9D-49CA-4DF2-A722-4201D54E7EFC}"/>
          </ac:spMkLst>
        </pc:spChg>
        <pc:spChg chg="add mod ord">
          <ac:chgData name="John Colvin" userId="4379f728-9248-4db3-8945-7ec9c1f37a22" providerId="ADAL" clId="{1E94A447-B523-4197-BC9A-FA8FFF9D4C0E}" dt="2024-08-05T13:58:20.394" v="49" actId="700"/>
          <ac:spMkLst>
            <pc:docMk/>
            <pc:sldMk cId="3755709523" sldId="269"/>
            <ac:spMk id="3" creationId="{24B87F95-7B88-1CFA-8C2D-5B25DBDAAF09}"/>
          </ac:spMkLst>
        </pc:spChg>
      </pc:sldChg>
      <pc:sldChg chg="addSp modSp add mod setBg modClrScheme chgLayout">
        <pc:chgData name="John Colvin" userId="4379f728-9248-4db3-8945-7ec9c1f37a22" providerId="ADAL" clId="{1E94A447-B523-4197-BC9A-FA8FFF9D4C0E}" dt="2024-08-05T14:00:17.820" v="65" actId="14100"/>
        <pc:sldMkLst>
          <pc:docMk/>
          <pc:sldMk cId="2312333028" sldId="270"/>
        </pc:sldMkLst>
        <pc:spChg chg="mod ord">
          <ac:chgData name="John Colvin" userId="4379f728-9248-4db3-8945-7ec9c1f37a22" providerId="ADAL" clId="{1E94A447-B523-4197-BC9A-FA8FFF9D4C0E}" dt="2024-08-05T13:59:46.779" v="60" actId="27636"/>
          <ac:spMkLst>
            <pc:docMk/>
            <pc:sldMk cId="2312333028" sldId="270"/>
            <ac:spMk id="2" creationId="{B7152DB5-380D-4137-8B38-F05D2FC30F44}"/>
          </ac:spMkLst>
        </pc:spChg>
        <pc:spChg chg="add mod ord">
          <ac:chgData name="John Colvin" userId="4379f728-9248-4db3-8945-7ec9c1f37a22" providerId="ADAL" clId="{1E94A447-B523-4197-BC9A-FA8FFF9D4C0E}" dt="2024-08-05T14:00:17.820" v="65" actId="14100"/>
          <ac:spMkLst>
            <pc:docMk/>
            <pc:sldMk cId="2312333028" sldId="270"/>
            <ac:spMk id="3" creationId="{376E99F5-1057-0AB5-FAEA-479F37FE66A1}"/>
          </ac:spMkLst>
        </pc:spChg>
        <pc:graphicFrameChg chg="mod ord">
          <ac:chgData name="John Colvin" userId="4379f728-9248-4db3-8945-7ec9c1f37a22" providerId="ADAL" clId="{1E94A447-B523-4197-BC9A-FA8FFF9D4C0E}" dt="2024-08-05T14:00:09.113" v="64" actId="14100"/>
          <ac:graphicFrameMkLst>
            <pc:docMk/>
            <pc:sldMk cId="2312333028" sldId="270"/>
            <ac:graphicFrameMk id="5" creationId="{9659B487-7CA7-407D-B13D-F350FC945DB9}"/>
          </ac:graphicFrameMkLst>
        </pc:graphicFrameChg>
      </pc:sldChg>
      <pc:sldChg chg="addSp modSp add mod setBg modClrScheme chgLayout">
        <pc:chgData name="John Colvin" userId="4379f728-9248-4db3-8945-7ec9c1f37a22" providerId="ADAL" clId="{1E94A447-B523-4197-BC9A-FA8FFF9D4C0E}" dt="2024-08-05T14:00:54.365" v="71" actId="700"/>
        <pc:sldMkLst>
          <pc:docMk/>
          <pc:sldMk cId="2287195447" sldId="271"/>
        </pc:sldMkLst>
        <pc:spChg chg="mod ord">
          <ac:chgData name="John Colvin" userId="4379f728-9248-4db3-8945-7ec9c1f37a22" providerId="ADAL" clId="{1E94A447-B523-4197-BC9A-FA8FFF9D4C0E}" dt="2024-08-05T14:00:54.365" v="71" actId="700"/>
          <ac:spMkLst>
            <pc:docMk/>
            <pc:sldMk cId="2287195447" sldId="271"/>
            <ac:spMk id="2" creationId="{81353123-6EB1-4BDE-ADFA-B4F97C03E34B}"/>
          </ac:spMkLst>
        </pc:spChg>
        <pc:spChg chg="add mod ord">
          <ac:chgData name="John Colvin" userId="4379f728-9248-4db3-8945-7ec9c1f37a22" providerId="ADAL" clId="{1E94A447-B523-4197-BC9A-FA8FFF9D4C0E}" dt="2024-08-05T14:00:54.365" v="71" actId="700"/>
          <ac:spMkLst>
            <pc:docMk/>
            <pc:sldMk cId="2287195447" sldId="271"/>
            <ac:spMk id="3" creationId="{941C6684-C1CF-68E2-7FE4-0F2F7EA103E1}"/>
          </ac:spMkLst>
        </pc:spChg>
        <pc:picChg chg="mod">
          <ac:chgData name="John Colvin" userId="4379f728-9248-4db3-8945-7ec9c1f37a22" providerId="ADAL" clId="{1E94A447-B523-4197-BC9A-FA8FFF9D4C0E}" dt="2024-08-05T14:00:49.725" v="70" actId="1076"/>
          <ac:picMkLst>
            <pc:docMk/>
            <pc:sldMk cId="2287195447" sldId="271"/>
            <ac:picMk id="7" creationId="{44591B7E-83BB-43E1-A473-5613951129F4}"/>
          </ac:picMkLst>
        </pc:picChg>
      </pc:sldChg>
      <pc:sldChg chg="addSp modSp add mod setBg modClrScheme chgLayout">
        <pc:chgData name="John Colvin" userId="4379f728-9248-4db3-8945-7ec9c1f37a22" providerId="ADAL" clId="{1E94A447-B523-4197-BC9A-FA8FFF9D4C0E}" dt="2024-08-05T14:01:16.116" v="74" actId="1076"/>
        <pc:sldMkLst>
          <pc:docMk/>
          <pc:sldMk cId="3056291853" sldId="272"/>
        </pc:sldMkLst>
        <pc:spChg chg="mod ord">
          <ac:chgData name="John Colvin" userId="4379f728-9248-4db3-8945-7ec9c1f37a22" providerId="ADAL" clId="{1E94A447-B523-4197-BC9A-FA8FFF9D4C0E}" dt="2024-08-05T14:01:07.292" v="73" actId="27636"/>
          <ac:spMkLst>
            <pc:docMk/>
            <pc:sldMk cId="3056291853" sldId="272"/>
            <ac:spMk id="2" creationId="{8BE41902-D6AC-49E9-A42D-C1F70BA65728}"/>
          </ac:spMkLst>
        </pc:spChg>
        <pc:spChg chg="add mod ord">
          <ac:chgData name="John Colvin" userId="4379f728-9248-4db3-8945-7ec9c1f37a22" providerId="ADAL" clId="{1E94A447-B523-4197-BC9A-FA8FFF9D4C0E}" dt="2024-08-05T14:01:07.271" v="72" actId="700"/>
          <ac:spMkLst>
            <pc:docMk/>
            <pc:sldMk cId="3056291853" sldId="272"/>
            <ac:spMk id="3" creationId="{A601B82B-5FD0-AF3E-6B49-A20AF4461EED}"/>
          </ac:spMkLst>
        </pc:spChg>
        <pc:picChg chg="mod">
          <ac:chgData name="John Colvin" userId="4379f728-9248-4db3-8945-7ec9c1f37a22" providerId="ADAL" clId="{1E94A447-B523-4197-BC9A-FA8FFF9D4C0E}" dt="2024-08-05T14:01:16.116" v="74" actId="1076"/>
          <ac:picMkLst>
            <pc:docMk/>
            <pc:sldMk cId="3056291853" sldId="272"/>
            <ac:picMk id="7" creationId="{B70E0621-0E7B-46F4-80C0-1730E7A55294}"/>
          </ac:picMkLst>
        </pc:picChg>
      </pc:sldChg>
      <pc:sldChg chg="addSp modSp add mod setBg modClrScheme chgLayout">
        <pc:chgData name="John Colvin" userId="4379f728-9248-4db3-8945-7ec9c1f37a22" providerId="ADAL" clId="{1E94A447-B523-4197-BC9A-FA8FFF9D4C0E}" dt="2024-08-05T14:08:09.577" v="100" actId="14100"/>
        <pc:sldMkLst>
          <pc:docMk/>
          <pc:sldMk cId="1454215255" sldId="273"/>
        </pc:sldMkLst>
        <pc:spChg chg="mod ord">
          <ac:chgData name="John Colvin" userId="4379f728-9248-4db3-8945-7ec9c1f37a22" providerId="ADAL" clId="{1E94A447-B523-4197-BC9A-FA8FFF9D4C0E}" dt="2024-08-05T14:07:54.063" v="95" actId="700"/>
          <ac:spMkLst>
            <pc:docMk/>
            <pc:sldMk cId="1454215255" sldId="273"/>
            <ac:spMk id="2" creationId="{D0B26177-4D93-BFD9-073D-609767E00FB4}"/>
          </ac:spMkLst>
        </pc:spChg>
        <pc:spChg chg="add mod ord">
          <ac:chgData name="John Colvin" userId="4379f728-9248-4db3-8945-7ec9c1f37a22" providerId="ADAL" clId="{1E94A447-B523-4197-BC9A-FA8FFF9D4C0E}" dt="2024-08-05T14:07:54.063" v="95" actId="700"/>
          <ac:spMkLst>
            <pc:docMk/>
            <pc:sldMk cId="1454215255" sldId="273"/>
            <ac:spMk id="3" creationId="{B5C084C8-413A-B54C-8A17-37871F1309E3}"/>
          </ac:spMkLst>
        </pc:spChg>
        <pc:picChg chg="mod ord">
          <ac:chgData name="John Colvin" userId="4379f728-9248-4db3-8945-7ec9c1f37a22" providerId="ADAL" clId="{1E94A447-B523-4197-BC9A-FA8FFF9D4C0E}" dt="2024-08-05T14:08:09.577" v="100" actId="14100"/>
          <ac:picMkLst>
            <pc:docMk/>
            <pc:sldMk cId="1454215255" sldId="273"/>
            <ac:picMk id="5" creationId="{D7ACFDE6-0EE5-59BE-238C-354440787CCE}"/>
          </ac:picMkLst>
        </pc:picChg>
      </pc:sldChg>
      <pc:sldChg chg="addSp delSp modSp add mod setBg modClrScheme chgLayout">
        <pc:chgData name="John Colvin" userId="4379f728-9248-4db3-8945-7ec9c1f37a22" providerId="ADAL" clId="{1E94A447-B523-4197-BC9A-FA8FFF9D4C0E}" dt="2024-08-05T14:08:44.065" v="104" actId="14100"/>
        <pc:sldMkLst>
          <pc:docMk/>
          <pc:sldMk cId="1747331625" sldId="274"/>
        </pc:sldMkLst>
        <pc:spChg chg="mod ord">
          <ac:chgData name="John Colvin" userId="4379f728-9248-4db3-8945-7ec9c1f37a22" providerId="ADAL" clId="{1E94A447-B523-4197-BC9A-FA8FFF9D4C0E}" dt="2024-08-05T14:08:27.033" v="102" actId="27636"/>
          <ac:spMkLst>
            <pc:docMk/>
            <pc:sldMk cId="1747331625" sldId="274"/>
            <ac:spMk id="2" creationId="{B467979C-A1A5-BF10-4EBE-E1A145EF35E3}"/>
          </ac:spMkLst>
        </pc:spChg>
        <pc:spChg chg="add mod ord">
          <ac:chgData name="John Colvin" userId="4379f728-9248-4db3-8945-7ec9c1f37a22" providerId="ADAL" clId="{1E94A447-B523-4197-BC9A-FA8FFF9D4C0E}" dt="2024-08-05T14:08:27.019" v="101" actId="700"/>
          <ac:spMkLst>
            <pc:docMk/>
            <pc:sldMk cId="1747331625" sldId="274"/>
            <ac:spMk id="3" creationId="{999E6E46-7064-3BF1-008B-EF19DD911B5D}"/>
          </ac:spMkLst>
        </pc:spChg>
        <pc:spChg chg="del mod ord">
          <ac:chgData name="John Colvin" userId="4379f728-9248-4db3-8945-7ec9c1f37a22" providerId="ADAL" clId="{1E94A447-B523-4197-BC9A-FA8FFF9D4C0E}" dt="2024-08-05T14:08:27.019" v="101" actId="700"/>
          <ac:spMkLst>
            <pc:docMk/>
            <pc:sldMk cId="1747331625" sldId="274"/>
            <ac:spMk id="25" creationId="{DF8F0DBB-0204-E8C8-B583-062BCFB628DB}"/>
          </ac:spMkLst>
        </pc:spChg>
        <pc:picChg chg="mod">
          <ac:chgData name="John Colvin" userId="4379f728-9248-4db3-8945-7ec9c1f37a22" providerId="ADAL" clId="{1E94A447-B523-4197-BC9A-FA8FFF9D4C0E}" dt="2024-08-05T14:08:44.065" v="104" actId="14100"/>
          <ac:picMkLst>
            <pc:docMk/>
            <pc:sldMk cId="1747331625" sldId="274"/>
            <ac:picMk id="5" creationId="{F3943B3B-5212-8399-5694-EACD472905D2}"/>
          </ac:picMkLst>
        </pc:picChg>
      </pc:sldChg>
      <pc:sldChg chg="addSp modSp add mod setBg modClrScheme chgLayout">
        <pc:chgData name="John Colvin" userId="4379f728-9248-4db3-8945-7ec9c1f37a22" providerId="ADAL" clId="{1E94A447-B523-4197-BC9A-FA8FFF9D4C0E}" dt="2024-08-05T14:09:35.465" v="113" actId="14100"/>
        <pc:sldMkLst>
          <pc:docMk/>
          <pc:sldMk cId="2350019014" sldId="275"/>
        </pc:sldMkLst>
        <pc:spChg chg="mod ord">
          <ac:chgData name="John Colvin" userId="4379f728-9248-4db3-8945-7ec9c1f37a22" providerId="ADAL" clId="{1E94A447-B523-4197-BC9A-FA8FFF9D4C0E}" dt="2024-08-05T14:09:00.712" v="106" actId="700"/>
          <ac:spMkLst>
            <pc:docMk/>
            <pc:sldMk cId="2350019014" sldId="275"/>
            <ac:spMk id="2" creationId="{5F8C306F-A77B-EED8-062C-B6DA3E505E6A}"/>
          </ac:spMkLst>
        </pc:spChg>
        <pc:spChg chg="add mod ord">
          <ac:chgData name="John Colvin" userId="4379f728-9248-4db3-8945-7ec9c1f37a22" providerId="ADAL" clId="{1E94A447-B523-4197-BC9A-FA8FFF9D4C0E}" dt="2024-08-05T14:09:14.674" v="109" actId="14100"/>
          <ac:spMkLst>
            <pc:docMk/>
            <pc:sldMk cId="2350019014" sldId="275"/>
            <ac:spMk id="3" creationId="{8B07CCE8-8B19-630D-E45E-5E9F267A17A7}"/>
          </ac:spMkLst>
        </pc:spChg>
        <pc:picChg chg="mod ord">
          <ac:chgData name="John Colvin" userId="4379f728-9248-4db3-8945-7ec9c1f37a22" providerId="ADAL" clId="{1E94A447-B523-4197-BC9A-FA8FFF9D4C0E}" dt="2024-08-05T14:09:35.465" v="113" actId="14100"/>
          <ac:picMkLst>
            <pc:docMk/>
            <pc:sldMk cId="2350019014" sldId="275"/>
            <ac:picMk id="5" creationId="{DA7B4E5A-8EA5-D911-B541-98DAED09B406}"/>
          </ac:picMkLst>
        </pc:picChg>
      </pc:sldChg>
      <pc:sldChg chg="addSp delSp modSp add mod setBg modClrScheme delDesignElem chgLayout">
        <pc:chgData name="John Colvin" userId="4379f728-9248-4db3-8945-7ec9c1f37a22" providerId="ADAL" clId="{1E94A447-B523-4197-BC9A-FA8FFF9D4C0E}" dt="2024-08-05T14:06:44.218" v="86" actId="207"/>
        <pc:sldMkLst>
          <pc:docMk/>
          <pc:sldMk cId="2428288984" sldId="276"/>
        </pc:sldMkLst>
        <pc:spChg chg="mod ord">
          <ac:chgData name="John Colvin" userId="4379f728-9248-4db3-8945-7ec9c1f37a22" providerId="ADAL" clId="{1E94A447-B523-4197-BC9A-FA8FFF9D4C0E}" dt="2024-08-05T14:06:44.218" v="86" actId="207"/>
          <ac:spMkLst>
            <pc:docMk/>
            <pc:sldMk cId="2428288984" sldId="276"/>
            <ac:spMk id="2" creationId="{1D7E3EB8-C438-6F71-16C6-91E4FCD0E938}"/>
          </ac:spMkLst>
        </pc:spChg>
        <pc:spChg chg="add mod ord">
          <ac:chgData name="John Colvin" userId="4379f728-9248-4db3-8945-7ec9c1f37a22" providerId="ADAL" clId="{1E94A447-B523-4197-BC9A-FA8FFF9D4C0E}" dt="2024-08-05T14:06:32.546" v="85" actId="700"/>
          <ac:spMkLst>
            <pc:docMk/>
            <pc:sldMk cId="2428288984" sldId="276"/>
            <ac:spMk id="3" creationId="{9918D0AA-B0B1-8960-0EC9-05BF16BB23F6}"/>
          </ac:spMkLst>
        </pc:spChg>
        <pc:spChg chg="del mod ord">
          <ac:chgData name="John Colvin" userId="4379f728-9248-4db3-8945-7ec9c1f37a22" providerId="ADAL" clId="{1E94A447-B523-4197-BC9A-FA8FFF9D4C0E}" dt="2024-08-05T14:06:32.546" v="85" actId="700"/>
          <ac:spMkLst>
            <pc:docMk/>
            <pc:sldMk cId="2428288984" sldId="276"/>
            <ac:spMk id="10" creationId="{BA7EA2DC-9842-4535-64EE-B300A86E156E}"/>
          </ac:spMkLst>
        </pc:spChg>
        <pc:spChg chg="del">
          <ac:chgData name="John Colvin" userId="4379f728-9248-4db3-8945-7ec9c1f37a22" providerId="ADAL" clId="{1E94A447-B523-4197-BC9A-FA8FFF9D4C0E}" dt="2024-08-05T13:56:53.924" v="4"/>
          <ac:spMkLst>
            <pc:docMk/>
            <pc:sldMk cId="2428288984" sldId="276"/>
            <ac:spMk id="12" creationId="{1FDFF85F-F105-40D5-9793-90419158C3BD}"/>
          </ac:spMkLst>
        </pc:spChg>
        <pc:spChg chg="del">
          <ac:chgData name="John Colvin" userId="4379f728-9248-4db3-8945-7ec9c1f37a22" providerId="ADAL" clId="{1E94A447-B523-4197-BC9A-FA8FFF9D4C0E}" dt="2024-08-05T13:56:53.924" v="4"/>
          <ac:spMkLst>
            <pc:docMk/>
            <pc:sldMk cId="2428288984" sldId="276"/>
            <ac:spMk id="14" creationId="{35AB47A4-BA8C-4250-88BD-D49C68C5F9E9}"/>
          </ac:spMkLst>
        </pc:spChg>
        <pc:picChg chg="del">
          <ac:chgData name="John Colvin" userId="4379f728-9248-4db3-8945-7ec9c1f37a22" providerId="ADAL" clId="{1E94A447-B523-4197-BC9A-FA8FFF9D4C0E}" dt="2024-08-05T13:56:53.924" v="4"/>
          <ac:picMkLst>
            <pc:docMk/>
            <pc:sldMk cId="2428288984" sldId="276"/>
            <ac:picMk id="19" creationId="{66C8958D-EB99-414F-B735-863B67BB14D3}"/>
          </ac:picMkLst>
        </pc:picChg>
        <pc:picChg chg="del">
          <ac:chgData name="John Colvin" userId="4379f728-9248-4db3-8945-7ec9c1f37a22" providerId="ADAL" clId="{1E94A447-B523-4197-BC9A-FA8FFF9D4C0E}" dt="2024-08-05T13:56:53.924" v="4"/>
          <ac:picMkLst>
            <pc:docMk/>
            <pc:sldMk cId="2428288984" sldId="276"/>
            <ac:picMk id="21" creationId="{39E5F3CB-7BDD-4E64-B274-CD900F08C6F3}"/>
          </ac:picMkLst>
        </pc:picChg>
      </pc:sldChg>
      <pc:sldChg chg="addSp modSp add mod setBg modClrScheme chgLayout">
        <pc:chgData name="John Colvin" userId="4379f728-9248-4db3-8945-7ec9c1f37a22" providerId="ADAL" clId="{1E94A447-B523-4197-BC9A-FA8FFF9D4C0E}" dt="2024-08-05T14:07:18.785" v="91" actId="14100"/>
        <pc:sldMkLst>
          <pc:docMk/>
          <pc:sldMk cId="4038222862" sldId="277"/>
        </pc:sldMkLst>
        <pc:spChg chg="mod ord">
          <ac:chgData name="John Colvin" userId="4379f728-9248-4db3-8945-7ec9c1f37a22" providerId="ADAL" clId="{1E94A447-B523-4197-BC9A-FA8FFF9D4C0E}" dt="2024-08-05T14:07:02.550" v="88" actId="700"/>
          <ac:spMkLst>
            <pc:docMk/>
            <pc:sldMk cId="4038222862" sldId="277"/>
            <ac:spMk id="2" creationId="{A5493BB8-2682-785A-4045-4B21329FFB8E}"/>
          </ac:spMkLst>
        </pc:spChg>
        <pc:spChg chg="add mod ord">
          <ac:chgData name="John Colvin" userId="4379f728-9248-4db3-8945-7ec9c1f37a22" providerId="ADAL" clId="{1E94A447-B523-4197-BC9A-FA8FFF9D4C0E}" dt="2024-08-05T14:07:02.550" v="88" actId="700"/>
          <ac:spMkLst>
            <pc:docMk/>
            <pc:sldMk cId="4038222862" sldId="277"/>
            <ac:spMk id="3" creationId="{8942FFC8-235D-5B76-BE08-03F3D9EF248E}"/>
          </ac:spMkLst>
        </pc:spChg>
        <pc:picChg chg="mod ord">
          <ac:chgData name="John Colvin" userId="4379f728-9248-4db3-8945-7ec9c1f37a22" providerId="ADAL" clId="{1E94A447-B523-4197-BC9A-FA8FFF9D4C0E}" dt="2024-08-05T14:07:18.785" v="91" actId="14100"/>
          <ac:picMkLst>
            <pc:docMk/>
            <pc:sldMk cId="4038222862" sldId="277"/>
            <ac:picMk id="5" creationId="{33F00998-0F4B-5280-E1C6-4ABC6105358C}"/>
          </ac:picMkLst>
        </pc:picChg>
      </pc:sldChg>
      <pc:sldChg chg="addSp delSp modSp add mod setBg modClrScheme chgLayout">
        <pc:chgData name="John Colvin" userId="4379f728-9248-4db3-8945-7ec9c1f37a22" providerId="ADAL" clId="{1E94A447-B523-4197-BC9A-FA8FFF9D4C0E}" dt="2024-08-05T14:07:39.217" v="93" actId="700"/>
        <pc:sldMkLst>
          <pc:docMk/>
          <pc:sldMk cId="1638023221" sldId="278"/>
        </pc:sldMkLst>
        <pc:spChg chg="mod ord">
          <ac:chgData name="John Colvin" userId="4379f728-9248-4db3-8945-7ec9c1f37a22" providerId="ADAL" clId="{1E94A447-B523-4197-BC9A-FA8FFF9D4C0E}" dt="2024-08-05T14:07:39.217" v="93" actId="700"/>
          <ac:spMkLst>
            <pc:docMk/>
            <pc:sldMk cId="1638023221" sldId="278"/>
            <ac:spMk id="2" creationId="{9673D1FC-7ED6-8016-8873-F84807DADC8F}"/>
          </ac:spMkLst>
        </pc:spChg>
        <pc:spChg chg="add mod ord">
          <ac:chgData name="John Colvin" userId="4379f728-9248-4db3-8945-7ec9c1f37a22" providerId="ADAL" clId="{1E94A447-B523-4197-BC9A-FA8FFF9D4C0E}" dt="2024-08-05T14:07:39.217" v="93" actId="700"/>
          <ac:spMkLst>
            <pc:docMk/>
            <pc:sldMk cId="1638023221" sldId="278"/>
            <ac:spMk id="3" creationId="{4B24B9CC-6FEA-491B-B88B-B85D9C1A4C92}"/>
          </ac:spMkLst>
        </pc:spChg>
        <pc:spChg chg="del mod ord">
          <ac:chgData name="John Colvin" userId="4379f728-9248-4db3-8945-7ec9c1f37a22" providerId="ADAL" clId="{1E94A447-B523-4197-BC9A-FA8FFF9D4C0E}" dt="2024-08-05T14:07:39.217" v="93" actId="700"/>
          <ac:spMkLst>
            <pc:docMk/>
            <pc:sldMk cId="1638023221" sldId="278"/>
            <ac:spMk id="10" creationId="{698F2343-86DC-94AC-5438-D58311CF186A}"/>
          </ac:spMkLst>
        </pc:spChg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2883519400" sldId="278"/>
        </pc:sldMkLst>
      </pc:sldChg>
      <pc:sldChg chg="addSp modSp add mod setBg modClrScheme chgLayout">
        <pc:chgData name="John Colvin" userId="4379f728-9248-4db3-8945-7ec9c1f37a22" providerId="ADAL" clId="{1E94A447-B523-4197-BC9A-FA8FFF9D4C0E}" dt="2024-08-05T14:05:54.770" v="81" actId="27636"/>
        <pc:sldMkLst>
          <pc:docMk/>
          <pc:sldMk cId="4182840505" sldId="279"/>
        </pc:sldMkLst>
        <pc:spChg chg="mod ord">
          <ac:chgData name="John Colvin" userId="4379f728-9248-4db3-8945-7ec9c1f37a22" providerId="ADAL" clId="{1E94A447-B523-4197-BC9A-FA8FFF9D4C0E}" dt="2024-08-05T14:05:54.770" v="81" actId="27636"/>
          <ac:spMkLst>
            <pc:docMk/>
            <pc:sldMk cId="4182840505" sldId="279"/>
            <ac:spMk id="2" creationId="{B6BBA3CD-0635-595D-024E-2C78F5854CD1}"/>
          </ac:spMkLst>
        </pc:spChg>
        <pc:spChg chg="add mod ord">
          <ac:chgData name="John Colvin" userId="4379f728-9248-4db3-8945-7ec9c1f37a22" providerId="ADAL" clId="{1E94A447-B523-4197-BC9A-FA8FFF9D4C0E}" dt="2024-08-05T14:05:54.730" v="80" actId="700"/>
          <ac:spMkLst>
            <pc:docMk/>
            <pc:sldMk cId="4182840505" sldId="279"/>
            <ac:spMk id="3" creationId="{C1C776C6-6B45-A640-65D7-AAADFD7C8FAE}"/>
          </ac:spMkLst>
        </pc:spChg>
        <pc:graphicFrameChg chg="mod ord">
          <ac:chgData name="John Colvin" userId="4379f728-9248-4db3-8945-7ec9c1f37a22" providerId="ADAL" clId="{1E94A447-B523-4197-BC9A-FA8FFF9D4C0E}" dt="2024-08-05T14:05:54.730" v="80" actId="700"/>
          <ac:graphicFrameMkLst>
            <pc:docMk/>
            <pc:sldMk cId="4182840505" sldId="279"/>
            <ac:graphicFrameMk id="7" creationId="{175EDE18-DE43-5C55-E4B1-475E8DFAA275}"/>
          </ac:graphicFrameMkLst>
        </pc:graphicFrameChg>
      </pc:sldChg>
      <pc:sldChg chg="modSp add mod setBg modClrScheme chgLayout">
        <pc:chgData name="John Colvin" userId="4379f728-9248-4db3-8945-7ec9c1f37a22" providerId="ADAL" clId="{1E94A447-B523-4197-BC9A-FA8FFF9D4C0E}" dt="2024-08-05T14:10:57.363" v="129" actId="14100"/>
        <pc:sldMkLst>
          <pc:docMk/>
          <pc:sldMk cId="3842406780" sldId="280"/>
        </pc:sldMkLst>
        <pc:spChg chg="mod ord">
          <ac:chgData name="John Colvin" userId="4379f728-9248-4db3-8945-7ec9c1f37a22" providerId="ADAL" clId="{1E94A447-B523-4197-BC9A-FA8FFF9D4C0E}" dt="2024-08-05T14:10:22.761" v="120" actId="700"/>
          <ac:spMkLst>
            <pc:docMk/>
            <pc:sldMk cId="3842406780" sldId="280"/>
            <ac:spMk id="2" creationId="{9D39F5AC-4F5E-B0A7-2790-FBC6597D4806}"/>
          </ac:spMkLst>
        </pc:spChg>
        <pc:spChg chg="mod ord">
          <ac:chgData name="John Colvin" userId="4379f728-9248-4db3-8945-7ec9c1f37a22" providerId="ADAL" clId="{1E94A447-B523-4197-BC9A-FA8FFF9D4C0E}" dt="2024-08-05T14:10:57.363" v="129" actId="14100"/>
          <ac:spMkLst>
            <pc:docMk/>
            <pc:sldMk cId="3842406780" sldId="280"/>
            <ac:spMk id="3" creationId="{FD844C88-331A-4B1B-1591-DE2F3B878BFE}"/>
          </ac:spMkLst>
        </pc:spChg>
        <pc:picChg chg="mod">
          <ac:chgData name="John Colvin" userId="4379f728-9248-4db3-8945-7ec9c1f37a22" providerId="ADAL" clId="{1E94A447-B523-4197-BC9A-FA8FFF9D4C0E}" dt="2024-08-05T14:10:46.193" v="127" actId="14100"/>
          <ac:picMkLst>
            <pc:docMk/>
            <pc:sldMk cId="3842406780" sldId="280"/>
            <ac:picMk id="5" creationId="{861FAF7D-E794-54BC-07A8-F00BA894856E}"/>
          </ac:picMkLst>
        </pc:picChg>
      </pc:sldChg>
      <pc:sldChg chg="modSp add mod setBg modClrScheme chgLayout">
        <pc:chgData name="John Colvin" userId="4379f728-9248-4db3-8945-7ec9c1f37a22" providerId="ADAL" clId="{1E94A447-B523-4197-BC9A-FA8FFF9D4C0E}" dt="2024-08-05T14:12:11.194" v="142" actId="14100"/>
        <pc:sldMkLst>
          <pc:docMk/>
          <pc:sldMk cId="466493649" sldId="281"/>
        </pc:sldMkLst>
        <pc:spChg chg="mod ord">
          <ac:chgData name="John Colvin" userId="4379f728-9248-4db3-8945-7ec9c1f37a22" providerId="ADAL" clId="{1E94A447-B523-4197-BC9A-FA8FFF9D4C0E}" dt="2024-08-05T14:11:55.977" v="140" actId="207"/>
          <ac:spMkLst>
            <pc:docMk/>
            <pc:sldMk cId="466493649" sldId="281"/>
            <ac:spMk id="2" creationId="{2C62D9EA-9EC7-4F86-461E-A2008034A110}"/>
          </ac:spMkLst>
        </pc:spChg>
        <pc:spChg chg="mod ord">
          <ac:chgData name="John Colvin" userId="4379f728-9248-4db3-8945-7ec9c1f37a22" providerId="ADAL" clId="{1E94A447-B523-4197-BC9A-FA8FFF9D4C0E}" dt="2024-08-05T14:11:50.157" v="138" actId="700"/>
          <ac:spMkLst>
            <pc:docMk/>
            <pc:sldMk cId="466493649" sldId="281"/>
            <ac:spMk id="3" creationId="{930B55F8-8EAA-B241-051A-CFD9DA30242F}"/>
          </ac:spMkLst>
        </pc:spChg>
        <pc:picChg chg="mod">
          <ac:chgData name="John Colvin" userId="4379f728-9248-4db3-8945-7ec9c1f37a22" providerId="ADAL" clId="{1E94A447-B523-4197-BC9A-FA8FFF9D4C0E}" dt="2024-08-05T14:12:11.194" v="142" actId="14100"/>
          <ac:picMkLst>
            <pc:docMk/>
            <pc:sldMk cId="466493649" sldId="281"/>
            <ac:picMk id="8" creationId="{B80902B8-363C-0C0B-82EF-0DBC07FB31C9}"/>
          </ac:picMkLst>
        </pc:picChg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2138443143" sldId="281"/>
        </pc:sldMkLst>
      </pc:sldChg>
      <pc:sldChg chg="addSp modSp add mod setBg modClrScheme chgLayout">
        <pc:chgData name="John Colvin" userId="4379f728-9248-4db3-8945-7ec9c1f37a22" providerId="ADAL" clId="{1E94A447-B523-4197-BC9A-FA8FFF9D4C0E}" dt="2024-08-05T14:13:55.800" v="152" actId="207"/>
        <pc:sldMkLst>
          <pc:docMk/>
          <pc:sldMk cId="366044399" sldId="282"/>
        </pc:sldMkLst>
        <pc:spChg chg="mod ord">
          <ac:chgData name="John Colvin" userId="4379f728-9248-4db3-8945-7ec9c1f37a22" providerId="ADAL" clId="{1E94A447-B523-4197-BC9A-FA8FFF9D4C0E}" dt="2024-08-05T14:13:17.516" v="146" actId="207"/>
          <ac:spMkLst>
            <pc:docMk/>
            <pc:sldMk cId="366044399" sldId="282"/>
            <ac:spMk id="2" creationId="{1017CE70-2200-84E5-F142-0FB2760D6B79}"/>
          </ac:spMkLst>
        </pc:spChg>
        <pc:spChg chg="add mod ord">
          <ac:chgData name="John Colvin" userId="4379f728-9248-4db3-8945-7ec9c1f37a22" providerId="ADAL" clId="{1E94A447-B523-4197-BC9A-FA8FFF9D4C0E}" dt="2024-08-05T14:13:02.003" v="145" actId="700"/>
          <ac:spMkLst>
            <pc:docMk/>
            <pc:sldMk cId="366044399" sldId="282"/>
            <ac:spMk id="3" creationId="{545409F1-C7F6-5806-7CE1-3CBD12C20880}"/>
          </ac:spMkLst>
        </pc:spChg>
        <pc:graphicFrameChg chg="mod ord">
          <ac:chgData name="John Colvin" userId="4379f728-9248-4db3-8945-7ec9c1f37a22" providerId="ADAL" clId="{1E94A447-B523-4197-BC9A-FA8FFF9D4C0E}" dt="2024-08-05T14:13:55.800" v="152" actId="207"/>
          <ac:graphicFrameMkLst>
            <pc:docMk/>
            <pc:sldMk cId="366044399" sldId="282"/>
            <ac:graphicFrameMk id="6" creationId="{A8495ADB-E857-040A-8901-80735B3D30D3}"/>
          </ac:graphicFrameMkLst>
        </pc:graphicFrameChg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4090777595" sldId="283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2332489109" sldId="285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2082594886" sldId="286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21379440" sldId="287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2264095120" sldId="290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356802771" sldId="292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3698439956" sldId="293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2014832867" sldId="298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1484605745" sldId="299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1564752433" sldId="300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1138843749" sldId="309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722360897" sldId="441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1416232939" sldId="447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3504303274" sldId="454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4260754729" sldId="677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3074506149" sldId="680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4237935159" sldId="681"/>
        </pc:sldMkLst>
      </pc:sldChg>
      <pc:sldChg chg="del">
        <pc:chgData name="John Colvin" userId="4379f728-9248-4db3-8945-7ec9c1f37a22" providerId="ADAL" clId="{1E94A447-B523-4197-BC9A-FA8FFF9D4C0E}" dt="2024-08-05T13:56:34.434" v="0" actId="47"/>
        <pc:sldMkLst>
          <pc:docMk/>
          <pc:sldMk cId="1371524749" sldId="6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17D71-B8D3-4724-910A-AD2BB617DBA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E3EF04-21BB-4B81-B598-16D932992CD7}">
      <dgm:prSet/>
      <dgm:spPr>
        <a:solidFill>
          <a:schemeClr val="tx1"/>
        </a:solidFill>
      </dgm:spPr>
      <dgm:t>
        <a:bodyPr/>
        <a:lstStyle/>
        <a:p>
          <a:r>
            <a:rPr lang="en-GB"/>
            <a:t>Title</a:t>
          </a:r>
          <a:endParaRPr lang="en-US"/>
        </a:p>
      </dgm:t>
    </dgm:pt>
    <dgm:pt modelId="{18311414-7EE4-462D-8ED7-67EFC8B1B925}" type="parTrans" cxnId="{4EB652FE-FC3F-4546-B829-CDECE1BCE5A1}">
      <dgm:prSet/>
      <dgm:spPr/>
      <dgm:t>
        <a:bodyPr/>
        <a:lstStyle/>
        <a:p>
          <a:endParaRPr lang="en-US"/>
        </a:p>
      </dgm:t>
    </dgm:pt>
    <dgm:pt modelId="{AF89F947-3F38-4212-9C4D-B3DBD5C14F02}" type="sibTrans" cxnId="{4EB652FE-FC3F-4546-B829-CDECE1BCE5A1}">
      <dgm:prSet/>
      <dgm:spPr/>
      <dgm:t>
        <a:bodyPr/>
        <a:lstStyle/>
        <a:p>
          <a:endParaRPr lang="en-US"/>
        </a:p>
      </dgm:t>
    </dgm:pt>
    <dgm:pt modelId="{7B45BC0E-1161-42E2-BA01-BBC3647BB1FA}">
      <dgm:prSet/>
      <dgm:spPr>
        <a:solidFill>
          <a:srgbClr val="FF0000"/>
        </a:solidFill>
      </dgm:spPr>
      <dgm:t>
        <a:bodyPr/>
        <a:lstStyle/>
        <a:p>
          <a:r>
            <a:rPr lang="en-GB"/>
            <a:t>Aim / Objectives, Research Questions, rationale</a:t>
          </a:r>
          <a:endParaRPr lang="en-US"/>
        </a:p>
      </dgm:t>
    </dgm:pt>
    <dgm:pt modelId="{2A3AA219-D257-44A1-9FA4-03402DE2500C}" type="parTrans" cxnId="{F8CD2C55-CB65-4B1D-A6B0-F571831CE11B}">
      <dgm:prSet/>
      <dgm:spPr/>
      <dgm:t>
        <a:bodyPr/>
        <a:lstStyle/>
        <a:p>
          <a:endParaRPr lang="en-US"/>
        </a:p>
      </dgm:t>
    </dgm:pt>
    <dgm:pt modelId="{32987D1E-669C-4373-9F9D-0626EC8F7A23}" type="sibTrans" cxnId="{F8CD2C55-CB65-4B1D-A6B0-F571831CE11B}">
      <dgm:prSet/>
      <dgm:spPr/>
      <dgm:t>
        <a:bodyPr/>
        <a:lstStyle/>
        <a:p>
          <a:endParaRPr lang="en-US"/>
        </a:p>
      </dgm:t>
    </dgm:pt>
    <dgm:pt modelId="{790C55FE-A0C2-4606-A73F-C6A2B4DDF7AE}">
      <dgm:prSet/>
      <dgm:spPr>
        <a:solidFill>
          <a:schemeClr val="tx1"/>
        </a:solidFill>
      </dgm:spPr>
      <dgm:t>
        <a:bodyPr/>
        <a:lstStyle/>
        <a:p>
          <a:r>
            <a:rPr lang="en-GB"/>
            <a:t>Literature Review</a:t>
          </a:r>
          <a:endParaRPr lang="en-US"/>
        </a:p>
      </dgm:t>
    </dgm:pt>
    <dgm:pt modelId="{3181629B-173B-45FE-833E-F83FBD90E724}" type="parTrans" cxnId="{AE4DC055-7C7F-4321-BCB6-F67BCA358D6D}">
      <dgm:prSet/>
      <dgm:spPr/>
      <dgm:t>
        <a:bodyPr/>
        <a:lstStyle/>
        <a:p>
          <a:endParaRPr lang="en-US"/>
        </a:p>
      </dgm:t>
    </dgm:pt>
    <dgm:pt modelId="{08B06321-132B-47A4-AD53-C4CE92B32CF4}" type="sibTrans" cxnId="{AE4DC055-7C7F-4321-BCB6-F67BCA358D6D}">
      <dgm:prSet/>
      <dgm:spPr/>
      <dgm:t>
        <a:bodyPr/>
        <a:lstStyle/>
        <a:p>
          <a:endParaRPr lang="en-US"/>
        </a:p>
      </dgm:t>
    </dgm:pt>
    <dgm:pt modelId="{36C8338A-7B2A-4066-8FA9-403500031E69}">
      <dgm:prSet/>
      <dgm:spPr>
        <a:solidFill>
          <a:srgbClr val="FF0000"/>
        </a:solidFill>
      </dgm:spPr>
      <dgm:t>
        <a:bodyPr/>
        <a:lstStyle/>
        <a:p>
          <a:r>
            <a:rPr lang="en-GB"/>
            <a:t>Methods </a:t>
          </a:r>
          <a:endParaRPr lang="en-US"/>
        </a:p>
      </dgm:t>
    </dgm:pt>
    <dgm:pt modelId="{AADD40C3-8C5A-4320-9BE1-E96672F070DE}" type="parTrans" cxnId="{25A24194-F0B9-4AF0-A84D-6205C08A18E5}">
      <dgm:prSet/>
      <dgm:spPr/>
      <dgm:t>
        <a:bodyPr/>
        <a:lstStyle/>
        <a:p>
          <a:endParaRPr lang="en-US"/>
        </a:p>
      </dgm:t>
    </dgm:pt>
    <dgm:pt modelId="{7C183102-2251-4CDC-8706-97E79F9D6F32}" type="sibTrans" cxnId="{25A24194-F0B9-4AF0-A84D-6205C08A18E5}">
      <dgm:prSet/>
      <dgm:spPr/>
      <dgm:t>
        <a:bodyPr/>
        <a:lstStyle/>
        <a:p>
          <a:endParaRPr lang="en-US"/>
        </a:p>
      </dgm:t>
    </dgm:pt>
    <dgm:pt modelId="{9F102E07-40F6-43C7-A5CF-0E0A627DC1FD}">
      <dgm:prSet/>
      <dgm:spPr>
        <a:solidFill>
          <a:schemeClr val="tx1"/>
        </a:solidFill>
      </dgm:spPr>
      <dgm:t>
        <a:bodyPr/>
        <a:lstStyle/>
        <a:p>
          <a:r>
            <a:rPr lang="en-GB"/>
            <a:t>Data Presentation (examples)</a:t>
          </a:r>
          <a:endParaRPr lang="en-US"/>
        </a:p>
      </dgm:t>
    </dgm:pt>
    <dgm:pt modelId="{A8AC6A50-6F89-478F-89CA-69C54CA17869}" type="parTrans" cxnId="{507DCFDE-5C36-4195-B6D4-3555A8854132}">
      <dgm:prSet/>
      <dgm:spPr/>
      <dgm:t>
        <a:bodyPr/>
        <a:lstStyle/>
        <a:p>
          <a:endParaRPr lang="en-US"/>
        </a:p>
      </dgm:t>
    </dgm:pt>
    <dgm:pt modelId="{42B7D41D-1B3B-4FC8-8413-8870213E9407}" type="sibTrans" cxnId="{507DCFDE-5C36-4195-B6D4-3555A8854132}">
      <dgm:prSet/>
      <dgm:spPr/>
      <dgm:t>
        <a:bodyPr/>
        <a:lstStyle/>
        <a:p>
          <a:endParaRPr lang="en-US"/>
        </a:p>
      </dgm:t>
    </dgm:pt>
    <dgm:pt modelId="{FDEE15D7-E5E8-4FE5-B14D-AC1E67723775}">
      <dgm:prSet/>
      <dgm:spPr>
        <a:solidFill>
          <a:srgbClr val="FF0000"/>
        </a:solidFill>
      </dgm:spPr>
      <dgm:t>
        <a:bodyPr/>
        <a:lstStyle/>
        <a:p>
          <a:r>
            <a:rPr lang="en-GB"/>
            <a:t>Analysis / Discussion</a:t>
          </a:r>
          <a:endParaRPr lang="en-US"/>
        </a:p>
      </dgm:t>
    </dgm:pt>
    <dgm:pt modelId="{53472568-B2EB-46C3-92CC-ACDD84EAAA22}" type="parTrans" cxnId="{DFCB282A-8A87-4B60-8D5C-B180FA250839}">
      <dgm:prSet/>
      <dgm:spPr/>
      <dgm:t>
        <a:bodyPr/>
        <a:lstStyle/>
        <a:p>
          <a:endParaRPr lang="en-US"/>
        </a:p>
      </dgm:t>
    </dgm:pt>
    <dgm:pt modelId="{68F32CCF-AADB-4757-BED9-E16BC0242BEA}" type="sibTrans" cxnId="{DFCB282A-8A87-4B60-8D5C-B180FA250839}">
      <dgm:prSet/>
      <dgm:spPr/>
      <dgm:t>
        <a:bodyPr/>
        <a:lstStyle/>
        <a:p>
          <a:endParaRPr lang="en-US"/>
        </a:p>
      </dgm:t>
    </dgm:pt>
    <dgm:pt modelId="{25BD00D1-DD94-477F-8D4F-C58B7460D9F9}">
      <dgm:prSet/>
      <dgm:spPr>
        <a:solidFill>
          <a:schemeClr val="tx1"/>
        </a:solidFill>
      </dgm:spPr>
      <dgm:t>
        <a:bodyPr/>
        <a:lstStyle/>
        <a:p>
          <a:r>
            <a:rPr lang="en-GB"/>
            <a:t>Conclusion</a:t>
          </a:r>
          <a:endParaRPr lang="en-US"/>
        </a:p>
      </dgm:t>
    </dgm:pt>
    <dgm:pt modelId="{C22E07CC-886F-4899-912B-F8A3A3F99214}" type="parTrans" cxnId="{EDE864BB-568B-4579-BA42-4C4074725246}">
      <dgm:prSet/>
      <dgm:spPr/>
      <dgm:t>
        <a:bodyPr/>
        <a:lstStyle/>
        <a:p>
          <a:endParaRPr lang="en-US"/>
        </a:p>
      </dgm:t>
    </dgm:pt>
    <dgm:pt modelId="{0154AC6F-509F-4E05-A416-C1F40C98083C}" type="sibTrans" cxnId="{EDE864BB-568B-4579-BA42-4C4074725246}">
      <dgm:prSet/>
      <dgm:spPr/>
      <dgm:t>
        <a:bodyPr/>
        <a:lstStyle/>
        <a:p>
          <a:endParaRPr lang="en-US"/>
        </a:p>
      </dgm:t>
    </dgm:pt>
    <dgm:pt modelId="{CD18888C-D86F-478E-84CE-5E57ABC2BFE2}">
      <dgm:prSet/>
      <dgm:spPr>
        <a:solidFill>
          <a:schemeClr val="tx1"/>
        </a:solidFill>
      </dgm:spPr>
      <dgm:t>
        <a:bodyPr/>
        <a:lstStyle/>
        <a:p>
          <a:r>
            <a:rPr lang="en-GB"/>
            <a:t>Reflection</a:t>
          </a:r>
          <a:endParaRPr lang="en-US"/>
        </a:p>
      </dgm:t>
    </dgm:pt>
    <dgm:pt modelId="{42233307-5260-49DD-A0F3-3A463800812E}" type="parTrans" cxnId="{2A2FAD68-655A-4E4B-9325-D33BD6BFA2BB}">
      <dgm:prSet/>
      <dgm:spPr/>
      <dgm:t>
        <a:bodyPr/>
        <a:lstStyle/>
        <a:p>
          <a:endParaRPr lang="en-US"/>
        </a:p>
      </dgm:t>
    </dgm:pt>
    <dgm:pt modelId="{DBA6A708-42B9-4187-A5EA-602EC2FDE1CD}" type="sibTrans" cxnId="{2A2FAD68-655A-4E4B-9325-D33BD6BFA2BB}">
      <dgm:prSet/>
      <dgm:spPr/>
      <dgm:t>
        <a:bodyPr/>
        <a:lstStyle/>
        <a:p>
          <a:endParaRPr lang="en-US"/>
        </a:p>
      </dgm:t>
    </dgm:pt>
    <dgm:pt modelId="{47439C24-3D98-439D-AAFB-AE9DC25EC96B}" type="pres">
      <dgm:prSet presAssocID="{CE317D71-B8D3-4724-910A-AD2BB617DBA0}" presName="diagram" presStyleCnt="0">
        <dgm:presLayoutVars>
          <dgm:dir/>
          <dgm:resizeHandles val="exact"/>
        </dgm:presLayoutVars>
      </dgm:prSet>
      <dgm:spPr/>
    </dgm:pt>
    <dgm:pt modelId="{2926E96B-0E30-4020-9DF1-AE9C76C71BF8}" type="pres">
      <dgm:prSet presAssocID="{37E3EF04-21BB-4B81-B598-16D932992CD7}" presName="node" presStyleLbl="node1" presStyleIdx="0" presStyleCnt="7">
        <dgm:presLayoutVars>
          <dgm:bulletEnabled val="1"/>
        </dgm:presLayoutVars>
      </dgm:prSet>
      <dgm:spPr/>
    </dgm:pt>
    <dgm:pt modelId="{86526605-E1B3-4AAF-8628-AB7923E6270F}" type="pres">
      <dgm:prSet presAssocID="{AF89F947-3F38-4212-9C4D-B3DBD5C14F02}" presName="sibTrans" presStyleCnt="0"/>
      <dgm:spPr/>
    </dgm:pt>
    <dgm:pt modelId="{EA4DA2B2-F857-4B9B-B094-29C8B87A1937}" type="pres">
      <dgm:prSet presAssocID="{7B45BC0E-1161-42E2-BA01-BBC3647BB1FA}" presName="node" presStyleLbl="node1" presStyleIdx="1" presStyleCnt="7">
        <dgm:presLayoutVars>
          <dgm:bulletEnabled val="1"/>
        </dgm:presLayoutVars>
      </dgm:prSet>
      <dgm:spPr/>
    </dgm:pt>
    <dgm:pt modelId="{47F26696-E130-463E-B6DF-FBA8E35F47B8}" type="pres">
      <dgm:prSet presAssocID="{32987D1E-669C-4373-9F9D-0626EC8F7A23}" presName="sibTrans" presStyleCnt="0"/>
      <dgm:spPr/>
    </dgm:pt>
    <dgm:pt modelId="{14494253-1BAB-4AB7-8C97-34D9CF960F26}" type="pres">
      <dgm:prSet presAssocID="{790C55FE-A0C2-4606-A73F-C6A2B4DDF7AE}" presName="node" presStyleLbl="node1" presStyleIdx="2" presStyleCnt="7">
        <dgm:presLayoutVars>
          <dgm:bulletEnabled val="1"/>
        </dgm:presLayoutVars>
      </dgm:prSet>
      <dgm:spPr/>
    </dgm:pt>
    <dgm:pt modelId="{4072B091-EDDD-4723-BD15-21F5FE7F1318}" type="pres">
      <dgm:prSet presAssocID="{08B06321-132B-47A4-AD53-C4CE92B32CF4}" presName="sibTrans" presStyleCnt="0"/>
      <dgm:spPr/>
    </dgm:pt>
    <dgm:pt modelId="{055FD28D-FA9C-476F-8F11-0AFCA36C7342}" type="pres">
      <dgm:prSet presAssocID="{36C8338A-7B2A-4066-8FA9-403500031E69}" presName="node" presStyleLbl="node1" presStyleIdx="3" presStyleCnt="7">
        <dgm:presLayoutVars>
          <dgm:bulletEnabled val="1"/>
        </dgm:presLayoutVars>
      </dgm:prSet>
      <dgm:spPr/>
    </dgm:pt>
    <dgm:pt modelId="{144E285C-4713-4A96-B7E9-1692CAEF1BDC}" type="pres">
      <dgm:prSet presAssocID="{7C183102-2251-4CDC-8706-97E79F9D6F32}" presName="sibTrans" presStyleCnt="0"/>
      <dgm:spPr/>
    </dgm:pt>
    <dgm:pt modelId="{58ED8BDC-006E-4850-89B2-6B0EB8996EE3}" type="pres">
      <dgm:prSet presAssocID="{9F102E07-40F6-43C7-A5CF-0E0A627DC1FD}" presName="node" presStyleLbl="node1" presStyleIdx="4" presStyleCnt="7">
        <dgm:presLayoutVars>
          <dgm:bulletEnabled val="1"/>
        </dgm:presLayoutVars>
      </dgm:prSet>
      <dgm:spPr/>
    </dgm:pt>
    <dgm:pt modelId="{9C8AE508-E726-45A3-BD79-B1B3D83E0D30}" type="pres">
      <dgm:prSet presAssocID="{42B7D41D-1B3B-4FC8-8413-8870213E9407}" presName="sibTrans" presStyleCnt="0"/>
      <dgm:spPr/>
    </dgm:pt>
    <dgm:pt modelId="{88FB0510-B80B-4043-9684-A3D9AD8C3BD2}" type="pres">
      <dgm:prSet presAssocID="{FDEE15D7-E5E8-4FE5-B14D-AC1E67723775}" presName="node" presStyleLbl="node1" presStyleIdx="5" presStyleCnt="7">
        <dgm:presLayoutVars>
          <dgm:bulletEnabled val="1"/>
        </dgm:presLayoutVars>
      </dgm:prSet>
      <dgm:spPr/>
    </dgm:pt>
    <dgm:pt modelId="{B6DB0498-12D7-47C8-82A6-3004AF9AB587}" type="pres">
      <dgm:prSet presAssocID="{68F32CCF-AADB-4757-BED9-E16BC0242BEA}" presName="sibTrans" presStyleCnt="0"/>
      <dgm:spPr/>
    </dgm:pt>
    <dgm:pt modelId="{57481E75-3622-43DE-A44B-D962880E3670}" type="pres">
      <dgm:prSet presAssocID="{25BD00D1-DD94-477F-8D4F-C58B7460D9F9}" presName="node" presStyleLbl="node1" presStyleIdx="6" presStyleCnt="7">
        <dgm:presLayoutVars>
          <dgm:bulletEnabled val="1"/>
        </dgm:presLayoutVars>
      </dgm:prSet>
      <dgm:spPr/>
    </dgm:pt>
  </dgm:ptLst>
  <dgm:cxnLst>
    <dgm:cxn modelId="{FCD9DD18-E53F-4526-8AC4-D2F62B7DF4A8}" type="presOf" srcId="{FDEE15D7-E5E8-4FE5-B14D-AC1E67723775}" destId="{88FB0510-B80B-4043-9684-A3D9AD8C3BD2}" srcOrd="0" destOrd="0" presId="urn:microsoft.com/office/officeart/2005/8/layout/default"/>
    <dgm:cxn modelId="{27D72C28-AB98-4AC2-9AD9-92246A12A4ED}" type="presOf" srcId="{25BD00D1-DD94-477F-8D4F-C58B7460D9F9}" destId="{57481E75-3622-43DE-A44B-D962880E3670}" srcOrd="0" destOrd="0" presId="urn:microsoft.com/office/officeart/2005/8/layout/default"/>
    <dgm:cxn modelId="{DFCB282A-8A87-4B60-8D5C-B180FA250839}" srcId="{CE317D71-B8D3-4724-910A-AD2BB617DBA0}" destId="{FDEE15D7-E5E8-4FE5-B14D-AC1E67723775}" srcOrd="5" destOrd="0" parTransId="{53472568-B2EB-46C3-92CC-ACDD84EAAA22}" sibTransId="{68F32CCF-AADB-4757-BED9-E16BC0242BEA}"/>
    <dgm:cxn modelId="{2A2FAD68-655A-4E4B-9325-D33BD6BFA2BB}" srcId="{25BD00D1-DD94-477F-8D4F-C58B7460D9F9}" destId="{CD18888C-D86F-478E-84CE-5E57ABC2BFE2}" srcOrd="0" destOrd="0" parTransId="{42233307-5260-49DD-A0F3-3A463800812E}" sibTransId="{DBA6A708-42B9-4187-A5EA-602EC2FDE1CD}"/>
    <dgm:cxn modelId="{F8CD2C55-CB65-4B1D-A6B0-F571831CE11B}" srcId="{CE317D71-B8D3-4724-910A-AD2BB617DBA0}" destId="{7B45BC0E-1161-42E2-BA01-BBC3647BB1FA}" srcOrd="1" destOrd="0" parTransId="{2A3AA219-D257-44A1-9FA4-03402DE2500C}" sibTransId="{32987D1E-669C-4373-9F9D-0626EC8F7A23}"/>
    <dgm:cxn modelId="{AE4DC055-7C7F-4321-BCB6-F67BCA358D6D}" srcId="{CE317D71-B8D3-4724-910A-AD2BB617DBA0}" destId="{790C55FE-A0C2-4606-A73F-C6A2B4DDF7AE}" srcOrd="2" destOrd="0" parTransId="{3181629B-173B-45FE-833E-F83FBD90E724}" sibTransId="{08B06321-132B-47A4-AD53-C4CE92B32CF4}"/>
    <dgm:cxn modelId="{89C1207A-E12B-4B37-A26A-99FA20BCD1C6}" type="presOf" srcId="{790C55FE-A0C2-4606-A73F-C6A2B4DDF7AE}" destId="{14494253-1BAB-4AB7-8C97-34D9CF960F26}" srcOrd="0" destOrd="0" presId="urn:microsoft.com/office/officeart/2005/8/layout/default"/>
    <dgm:cxn modelId="{F6907F81-1F51-4817-92F0-B89308ED8F8E}" type="presOf" srcId="{CD18888C-D86F-478E-84CE-5E57ABC2BFE2}" destId="{57481E75-3622-43DE-A44B-D962880E3670}" srcOrd="0" destOrd="1" presId="urn:microsoft.com/office/officeart/2005/8/layout/default"/>
    <dgm:cxn modelId="{261A248F-69FC-4165-BA2D-7E379C6015FC}" type="presOf" srcId="{7B45BC0E-1161-42E2-BA01-BBC3647BB1FA}" destId="{EA4DA2B2-F857-4B9B-B094-29C8B87A1937}" srcOrd="0" destOrd="0" presId="urn:microsoft.com/office/officeart/2005/8/layout/default"/>
    <dgm:cxn modelId="{25A24194-F0B9-4AF0-A84D-6205C08A18E5}" srcId="{CE317D71-B8D3-4724-910A-AD2BB617DBA0}" destId="{36C8338A-7B2A-4066-8FA9-403500031E69}" srcOrd="3" destOrd="0" parTransId="{AADD40C3-8C5A-4320-9BE1-E96672F070DE}" sibTransId="{7C183102-2251-4CDC-8706-97E79F9D6F32}"/>
    <dgm:cxn modelId="{EDE864BB-568B-4579-BA42-4C4074725246}" srcId="{CE317D71-B8D3-4724-910A-AD2BB617DBA0}" destId="{25BD00D1-DD94-477F-8D4F-C58B7460D9F9}" srcOrd="6" destOrd="0" parTransId="{C22E07CC-886F-4899-912B-F8A3A3F99214}" sibTransId="{0154AC6F-509F-4E05-A416-C1F40C98083C}"/>
    <dgm:cxn modelId="{D35EADCF-FEA2-428D-82FE-52567A4B644F}" type="presOf" srcId="{9F102E07-40F6-43C7-A5CF-0E0A627DC1FD}" destId="{58ED8BDC-006E-4850-89B2-6B0EB8996EE3}" srcOrd="0" destOrd="0" presId="urn:microsoft.com/office/officeart/2005/8/layout/default"/>
    <dgm:cxn modelId="{507DCFDE-5C36-4195-B6D4-3555A8854132}" srcId="{CE317D71-B8D3-4724-910A-AD2BB617DBA0}" destId="{9F102E07-40F6-43C7-A5CF-0E0A627DC1FD}" srcOrd="4" destOrd="0" parTransId="{A8AC6A50-6F89-478F-89CA-69C54CA17869}" sibTransId="{42B7D41D-1B3B-4FC8-8413-8870213E9407}"/>
    <dgm:cxn modelId="{1D8C79EF-D6FB-408A-A34D-49D6872D5A8C}" type="presOf" srcId="{37E3EF04-21BB-4B81-B598-16D932992CD7}" destId="{2926E96B-0E30-4020-9DF1-AE9C76C71BF8}" srcOrd="0" destOrd="0" presId="urn:microsoft.com/office/officeart/2005/8/layout/default"/>
    <dgm:cxn modelId="{AA177EFA-3E01-40BD-A7CA-A2A883389C0E}" type="presOf" srcId="{CE317D71-B8D3-4724-910A-AD2BB617DBA0}" destId="{47439C24-3D98-439D-AAFB-AE9DC25EC96B}" srcOrd="0" destOrd="0" presId="urn:microsoft.com/office/officeart/2005/8/layout/default"/>
    <dgm:cxn modelId="{4EB652FE-FC3F-4546-B829-CDECE1BCE5A1}" srcId="{CE317D71-B8D3-4724-910A-AD2BB617DBA0}" destId="{37E3EF04-21BB-4B81-B598-16D932992CD7}" srcOrd="0" destOrd="0" parTransId="{18311414-7EE4-462D-8ED7-67EFC8B1B925}" sibTransId="{AF89F947-3F38-4212-9C4D-B3DBD5C14F02}"/>
    <dgm:cxn modelId="{ED35D5FF-166E-4B74-A053-DEB25A6809DE}" type="presOf" srcId="{36C8338A-7B2A-4066-8FA9-403500031E69}" destId="{055FD28D-FA9C-476F-8F11-0AFCA36C7342}" srcOrd="0" destOrd="0" presId="urn:microsoft.com/office/officeart/2005/8/layout/default"/>
    <dgm:cxn modelId="{87E1C6A2-954B-4C2A-8423-D8C0185E0DD4}" type="presParOf" srcId="{47439C24-3D98-439D-AAFB-AE9DC25EC96B}" destId="{2926E96B-0E30-4020-9DF1-AE9C76C71BF8}" srcOrd="0" destOrd="0" presId="urn:microsoft.com/office/officeart/2005/8/layout/default"/>
    <dgm:cxn modelId="{B80B9180-0B18-4B76-8FED-4A7FD89A94F7}" type="presParOf" srcId="{47439C24-3D98-439D-AAFB-AE9DC25EC96B}" destId="{86526605-E1B3-4AAF-8628-AB7923E6270F}" srcOrd="1" destOrd="0" presId="urn:microsoft.com/office/officeart/2005/8/layout/default"/>
    <dgm:cxn modelId="{DD1AFDDF-660C-4710-8E7D-E7D09B272B7A}" type="presParOf" srcId="{47439C24-3D98-439D-AAFB-AE9DC25EC96B}" destId="{EA4DA2B2-F857-4B9B-B094-29C8B87A1937}" srcOrd="2" destOrd="0" presId="urn:microsoft.com/office/officeart/2005/8/layout/default"/>
    <dgm:cxn modelId="{7DE0A64D-F3FC-495A-A8FC-8121960F0A2D}" type="presParOf" srcId="{47439C24-3D98-439D-AAFB-AE9DC25EC96B}" destId="{47F26696-E130-463E-B6DF-FBA8E35F47B8}" srcOrd="3" destOrd="0" presId="urn:microsoft.com/office/officeart/2005/8/layout/default"/>
    <dgm:cxn modelId="{A3A54F08-C6C9-4165-A83E-DC7560A206CE}" type="presParOf" srcId="{47439C24-3D98-439D-AAFB-AE9DC25EC96B}" destId="{14494253-1BAB-4AB7-8C97-34D9CF960F26}" srcOrd="4" destOrd="0" presId="urn:microsoft.com/office/officeart/2005/8/layout/default"/>
    <dgm:cxn modelId="{F1CF2BA2-E5BE-4B33-8A21-A65F5CBE7505}" type="presParOf" srcId="{47439C24-3D98-439D-AAFB-AE9DC25EC96B}" destId="{4072B091-EDDD-4723-BD15-21F5FE7F1318}" srcOrd="5" destOrd="0" presId="urn:microsoft.com/office/officeart/2005/8/layout/default"/>
    <dgm:cxn modelId="{4845C65A-590C-4197-BEA7-F543B5405F0C}" type="presParOf" srcId="{47439C24-3D98-439D-AAFB-AE9DC25EC96B}" destId="{055FD28D-FA9C-476F-8F11-0AFCA36C7342}" srcOrd="6" destOrd="0" presId="urn:microsoft.com/office/officeart/2005/8/layout/default"/>
    <dgm:cxn modelId="{EC984757-7893-4270-9C3A-03945D6D1E8F}" type="presParOf" srcId="{47439C24-3D98-439D-AAFB-AE9DC25EC96B}" destId="{144E285C-4713-4A96-B7E9-1692CAEF1BDC}" srcOrd="7" destOrd="0" presId="urn:microsoft.com/office/officeart/2005/8/layout/default"/>
    <dgm:cxn modelId="{C9D00049-F8BC-437B-A205-11DD281D50BF}" type="presParOf" srcId="{47439C24-3D98-439D-AAFB-AE9DC25EC96B}" destId="{58ED8BDC-006E-4850-89B2-6B0EB8996EE3}" srcOrd="8" destOrd="0" presId="urn:microsoft.com/office/officeart/2005/8/layout/default"/>
    <dgm:cxn modelId="{2CE8B6BA-9BD9-4186-87F8-50D5C6C92305}" type="presParOf" srcId="{47439C24-3D98-439D-AAFB-AE9DC25EC96B}" destId="{9C8AE508-E726-45A3-BD79-B1B3D83E0D30}" srcOrd="9" destOrd="0" presId="urn:microsoft.com/office/officeart/2005/8/layout/default"/>
    <dgm:cxn modelId="{5744D1BF-EA31-4301-A28E-0B8CA86B7990}" type="presParOf" srcId="{47439C24-3D98-439D-AAFB-AE9DC25EC96B}" destId="{88FB0510-B80B-4043-9684-A3D9AD8C3BD2}" srcOrd="10" destOrd="0" presId="urn:microsoft.com/office/officeart/2005/8/layout/default"/>
    <dgm:cxn modelId="{A011EE6B-4F5E-4BC3-A23E-FD50E74BF2CE}" type="presParOf" srcId="{47439C24-3D98-439D-AAFB-AE9DC25EC96B}" destId="{B6DB0498-12D7-47C8-82A6-3004AF9AB587}" srcOrd="11" destOrd="0" presId="urn:microsoft.com/office/officeart/2005/8/layout/default"/>
    <dgm:cxn modelId="{928ACC78-98CD-4FE4-8B96-119106D243BB}" type="presParOf" srcId="{47439C24-3D98-439D-AAFB-AE9DC25EC96B}" destId="{57481E75-3622-43DE-A44B-D962880E3670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D7FB2-EA5D-44D4-BF9E-B042F564CB4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533115-1ECC-4F70-AD6F-7F461B29E78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en-GB" b="0" i="0" dirty="0">
              <a:solidFill>
                <a:schemeClr val="tx1"/>
              </a:solidFill>
            </a:rPr>
            <a:t>The four types of method that should be covered are:</a:t>
          </a:r>
          <a:endParaRPr lang="en-US" dirty="0">
            <a:solidFill>
              <a:schemeClr val="tx1"/>
            </a:solidFill>
          </a:endParaRPr>
        </a:p>
      </dgm:t>
    </dgm:pt>
    <dgm:pt modelId="{7FF4C998-085A-4D6B-B761-9FA8BA1DB4BD}" type="parTrans" cxnId="{29C4A28E-D000-41B0-BC61-2574654B429C}">
      <dgm:prSet/>
      <dgm:spPr/>
      <dgm:t>
        <a:bodyPr/>
        <a:lstStyle/>
        <a:p>
          <a:endParaRPr lang="en-US"/>
        </a:p>
      </dgm:t>
    </dgm:pt>
    <dgm:pt modelId="{469903A8-70D2-49AA-ACED-ADA14DF3F7EA}" type="sibTrans" cxnId="{29C4A28E-D000-41B0-BC61-2574654B429C}">
      <dgm:prSet/>
      <dgm:spPr/>
      <dgm:t>
        <a:bodyPr/>
        <a:lstStyle/>
        <a:p>
          <a:endParaRPr lang="en-US"/>
        </a:p>
      </dgm:t>
    </dgm:pt>
    <dgm:pt modelId="{690D0F68-1E38-4607-BA02-FF9CA342DC37}">
      <dgm:prSet/>
      <dgm:spPr>
        <a:solidFill>
          <a:srgbClr val="0070C0"/>
        </a:solidFill>
      </dgm:spPr>
      <dgm:t>
        <a:bodyPr/>
        <a:lstStyle/>
        <a:p>
          <a:r>
            <a:rPr lang="en-GB" b="0" i="0"/>
            <a:t>Literature review methods</a:t>
          </a:r>
          <a:endParaRPr lang="en-US"/>
        </a:p>
      </dgm:t>
    </dgm:pt>
    <dgm:pt modelId="{AF8C2778-1BC1-4B99-9792-D12788CA0353}" type="parTrans" cxnId="{5BFAA2D5-02EC-490F-A750-C6A15E89DF39}">
      <dgm:prSet/>
      <dgm:spPr/>
      <dgm:t>
        <a:bodyPr/>
        <a:lstStyle/>
        <a:p>
          <a:endParaRPr lang="en-US"/>
        </a:p>
      </dgm:t>
    </dgm:pt>
    <dgm:pt modelId="{50C2C9C8-8BE4-4893-9959-829FAC35CD42}" type="sibTrans" cxnId="{5BFAA2D5-02EC-490F-A750-C6A15E89DF39}">
      <dgm:prSet/>
      <dgm:spPr/>
      <dgm:t>
        <a:bodyPr/>
        <a:lstStyle/>
        <a:p>
          <a:endParaRPr lang="en-US"/>
        </a:p>
      </dgm:t>
    </dgm:pt>
    <dgm:pt modelId="{50DC4CBF-BC64-451C-B695-3BF4C62F9BDC}">
      <dgm:prSet/>
      <dgm:spPr>
        <a:solidFill>
          <a:srgbClr val="FF0000"/>
        </a:solidFill>
      </dgm:spPr>
      <dgm:t>
        <a:bodyPr/>
        <a:lstStyle/>
        <a:p>
          <a:r>
            <a:rPr lang="en-GB" b="0" i="0" dirty="0"/>
            <a:t>Domain-specific methods</a:t>
          </a:r>
          <a:endParaRPr lang="en-US" dirty="0"/>
        </a:p>
      </dgm:t>
    </dgm:pt>
    <dgm:pt modelId="{B96628DA-4CF2-4053-B22C-BFEF331C39E2}" type="parTrans" cxnId="{33421FD4-1E0F-4047-889F-2282BCC2033F}">
      <dgm:prSet/>
      <dgm:spPr/>
      <dgm:t>
        <a:bodyPr/>
        <a:lstStyle/>
        <a:p>
          <a:endParaRPr lang="en-US"/>
        </a:p>
      </dgm:t>
    </dgm:pt>
    <dgm:pt modelId="{6D484701-8164-4F3A-844A-813171466EDD}" type="sibTrans" cxnId="{33421FD4-1E0F-4047-889F-2282BCC2033F}">
      <dgm:prSet/>
      <dgm:spPr/>
      <dgm:t>
        <a:bodyPr/>
        <a:lstStyle/>
        <a:p>
          <a:endParaRPr lang="en-US"/>
        </a:p>
      </dgm:t>
    </dgm:pt>
    <dgm:pt modelId="{395947E4-E792-4485-B236-BC09AFC7860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b="0" i="0"/>
            <a:t>Evaluation methods</a:t>
          </a:r>
          <a:endParaRPr lang="en-US"/>
        </a:p>
      </dgm:t>
    </dgm:pt>
    <dgm:pt modelId="{DD7B89E6-837C-4D65-8F59-14FB6C949550}" type="parTrans" cxnId="{7DF15617-BC73-45A7-A6A8-86500138573B}">
      <dgm:prSet/>
      <dgm:spPr/>
      <dgm:t>
        <a:bodyPr/>
        <a:lstStyle/>
        <a:p>
          <a:endParaRPr lang="en-US"/>
        </a:p>
      </dgm:t>
    </dgm:pt>
    <dgm:pt modelId="{C645F1BB-5B97-4EE9-BF22-0D6EEC5C91E5}" type="sibTrans" cxnId="{7DF15617-BC73-45A7-A6A8-86500138573B}">
      <dgm:prSet/>
      <dgm:spPr/>
      <dgm:t>
        <a:bodyPr/>
        <a:lstStyle/>
        <a:p>
          <a:endParaRPr lang="en-US"/>
        </a:p>
      </dgm:t>
    </dgm:pt>
    <dgm:pt modelId="{446E532F-4E82-4384-90AB-828538A56A36}">
      <dgm:prSet/>
      <dgm:spPr>
        <a:solidFill>
          <a:srgbClr val="7030A0"/>
        </a:solidFill>
      </dgm:spPr>
      <dgm:t>
        <a:bodyPr/>
        <a:lstStyle/>
        <a:p>
          <a:r>
            <a:rPr lang="en-GB" b="0" i="0"/>
            <a:t>Project management methods</a:t>
          </a:r>
          <a:endParaRPr lang="en-US"/>
        </a:p>
      </dgm:t>
    </dgm:pt>
    <dgm:pt modelId="{81091383-9F8E-4714-8B8F-654851C973DF}" type="parTrans" cxnId="{64B0FCE0-8AA5-47BA-972C-C11D30FBFB3D}">
      <dgm:prSet/>
      <dgm:spPr/>
      <dgm:t>
        <a:bodyPr/>
        <a:lstStyle/>
        <a:p>
          <a:endParaRPr lang="en-US"/>
        </a:p>
      </dgm:t>
    </dgm:pt>
    <dgm:pt modelId="{7B5DE28B-BBED-488F-98FD-28F8528D75EB}" type="sibTrans" cxnId="{64B0FCE0-8AA5-47BA-972C-C11D30FBFB3D}">
      <dgm:prSet/>
      <dgm:spPr/>
      <dgm:t>
        <a:bodyPr/>
        <a:lstStyle/>
        <a:p>
          <a:endParaRPr lang="en-US"/>
        </a:p>
      </dgm:t>
    </dgm:pt>
    <dgm:pt modelId="{81DD0333-6F81-4F9E-A689-0853F0A49D36}" type="pres">
      <dgm:prSet presAssocID="{DE7D7FB2-EA5D-44D4-BF9E-B042F564CB47}" presName="Name0" presStyleCnt="0">
        <dgm:presLayoutVars>
          <dgm:dir/>
          <dgm:resizeHandles val="exact"/>
        </dgm:presLayoutVars>
      </dgm:prSet>
      <dgm:spPr/>
    </dgm:pt>
    <dgm:pt modelId="{3E31F08D-A1D5-4A4E-8387-7AC15BCCD33F}" type="pres">
      <dgm:prSet presAssocID="{B7533115-1ECC-4F70-AD6F-7F461B29E78E}" presName="node" presStyleLbl="node1" presStyleIdx="0" presStyleCnt="5">
        <dgm:presLayoutVars>
          <dgm:bulletEnabled val="1"/>
        </dgm:presLayoutVars>
      </dgm:prSet>
      <dgm:spPr/>
    </dgm:pt>
    <dgm:pt modelId="{D9C37C3E-E6AD-4616-A6DA-4D79AA425F31}" type="pres">
      <dgm:prSet presAssocID="{469903A8-70D2-49AA-ACED-ADA14DF3F7EA}" presName="sibTrans" presStyleLbl="sibTrans1D1" presStyleIdx="0" presStyleCnt="4"/>
      <dgm:spPr/>
    </dgm:pt>
    <dgm:pt modelId="{88688D74-22F9-4646-85ED-156773A43908}" type="pres">
      <dgm:prSet presAssocID="{469903A8-70D2-49AA-ACED-ADA14DF3F7EA}" presName="connectorText" presStyleLbl="sibTrans1D1" presStyleIdx="0" presStyleCnt="4"/>
      <dgm:spPr/>
    </dgm:pt>
    <dgm:pt modelId="{29F56D8C-61CC-4FCC-A25C-E239ADC4AA39}" type="pres">
      <dgm:prSet presAssocID="{690D0F68-1E38-4607-BA02-FF9CA342DC37}" presName="node" presStyleLbl="node1" presStyleIdx="1" presStyleCnt="5">
        <dgm:presLayoutVars>
          <dgm:bulletEnabled val="1"/>
        </dgm:presLayoutVars>
      </dgm:prSet>
      <dgm:spPr/>
    </dgm:pt>
    <dgm:pt modelId="{54680A23-1BD0-4F09-A67C-16ED9861A7D5}" type="pres">
      <dgm:prSet presAssocID="{50C2C9C8-8BE4-4893-9959-829FAC35CD42}" presName="sibTrans" presStyleLbl="sibTrans1D1" presStyleIdx="1" presStyleCnt="4"/>
      <dgm:spPr/>
    </dgm:pt>
    <dgm:pt modelId="{60F75837-9D8D-4495-BC15-EB7016CAE2AB}" type="pres">
      <dgm:prSet presAssocID="{50C2C9C8-8BE4-4893-9959-829FAC35CD42}" presName="connectorText" presStyleLbl="sibTrans1D1" presStyleIdx="1" presStyleCnt="4"/>
      <dgm:spPr/>
    </dgm:pt>
    <dgm:pt modelId="{01EE2CCA-D1A6-4DF7-81CB-662DB2426D21}" type="pres">
      <dgm:prSet presAssocID="{50DC4CBF-BC64-451C-B695-3BF4C62F9BDC}" presName="node" presStyleLbl="node1" presStyleIdx="2" presStyleCnt="5">
        <dgm:presLayoutVars>
          <dgm:bulletEnabled val="1"/>
        </dgm:presLayoutVars>
      </dgm:prSet>
      <dgm:spPr/>
    </dgm:pt>
    <dgm:pt modelId="{B9C85DF8-0939-43AD-BEF5-3FC78D02CEEC}" type="pres">
      <dgm:prSet presAssocID="{6D484701-8164-4F3A-844A-813171466EDD}" presName="sibTrans" presStyleLbl="sibTrans1D1" presStyleIdx="2" presStyleCnt="4"/>
      <dgm:spPr/>
    </dgm:pt>
    <dgm:pt modelId="{D2F4B74D-C036-407A-8C49-589F0FA8669B}" type="pres">
      <dgm:prSet presAssocID="{6D484701-8164-4F3A-844A-813171466EDD}" presName="connectorText" presStyleLbl="sibTrans1D1" presStyleIdx="2" presStyleCnt="4"/>
      <dgm:spPr/>
    </dgm:pt>
    <dgm:pt modelId="{EBAEE726-6022-43AF-B62C-97F94851AC3C}" type="pres">
      <dgm:prSet presAssocID="{395947E4-E792-4485-B236-BC09AFC7860C}" presName="node" presStyleLbl="node1" presStyleIdx="3" presStyleCnt="5">
        <dgm:presLayoutVars>
          <dgm:bulletEnabled val="1"/>
        </dgm:presLayoutVars>
      </dgm:prSet>
      <dgm:spPr/>
    </dgm:pt>
    <dgm:pt modelId="{8B0B79D4-8425-406E-9B90-EB90CB283B41}" type="pres">
      <dgm:prSet presAssocID="{C645F1BB-5B97-4EE9-BF22-0D6EEC5C91E5}" presName="sibTrans" presStyleLbl="sibTrans1D1" presStyleIdx="3" presStyleCnt="4"/>
      <dgm:spPr/>
    </dgm:pt>
    <dgm:pt modelId="{E3A35740-0D9A-4B3D-8338-E52CA74C48FE}" type="pres">
      <dgm:prSet presAssocID="{C645F1BB-5B97-4EE9-BF22-0D6EEC5C91E5}" presName="connectorText" presStyleLbl="sibTrans1D1" presStyleIdx="3" presStyleCnt="4"/>
      <dgm:spPr/>
    </dgm:pt>
    <dgm:pt modelId="{F987FDDD-FDE2-4FB3-9310-879262DBEDE9}" type="pres">
      <dgm:prSet presAssocID="{446E532F-4E82-4384-90AB-828538A56A36}" presName="node" presStyleLbl="node1" presStyleIdx="4" presStyleCnt="5">
        <dgm:presLayoutVars>
          <dgm:bulletEnabled val="1"/>
        </dgm:presLayoutVars>
      </dgm:prSet>
      <dgm:spPr/>
    </dgm:pt>
  </dgm:ptLst>
  <dgm:cxnLst>
    <dgm:cxn modelId="{7DF15617-BC73-45A7-A6A8-86500138573B}" srcId="{DE7D7FB2-EA5D-44D4-BF9E-B042F564CB47}" destId="{395947E4-E792-4485-B236-BC09AFC7860C}" srcOrd="3" destOrd="0" parTransId="{DD7B89E6-837C-4D65-8F59-14FB6C949550}" sibTransId="{C645F1BB-5B97-4EE9-BF22-0D6EEC5C91E5}"/>
    <dgm:cxn modelId="{2F33F71B-4366-401D-9BA2-2D14C6C42C17}" type="presOf" srcId="{395947E4-E792-4485-B236-BC09AFC7860C}" destId="{EBAEE726-6022-43AF-B62C-97F94851AC3C}" srcOrd="0" destOrd="0" presId="urn:microsoft.com/office/officeart/2016/7/layout/RepeatingBendingProcessNew"/>
    <dgm:cxn modelId="{E16E1C21-1D75-4CB6-94EA-331BAC60146A}" type="presOf" srcId="{446E532F-4E82-4384-90AB-828538A56A36}" destId="{F987FDDD-FDE2-4FB3-9310-879262DBEDE9}" srcOrd="0" destOrd="0" presId="urn:microsoft.com/office/officeart/2016/7/layout/RepeatingBendingProcessNew"/>
    <dgm:cxn modelId="{5C763A34-4A83-4194-8FE1-EFBF50386E75}" type="presOf" srcId="{6D484701-8164-4F3A-844A-813171466EDD}" destId="{D2F4B74D-C036-407A-8C49-589F0FA8669B}" srcOrd="1" destOrd="0" presId="urn:microsoft.com/office/officeart/2016/7/layout/RepeatingBendingProcessNew"/>
    <dgm:cxn modelId="{E0274739-7C0B-41A3-9D19-D1BF3D062302}" type="presOf" srcId="{469903A8-70D2-49AA-ACED-ADA14DF3F7EA}" destId="{D9C37C3E-E6AD-4616-A6DA-4D79AA425F31}" srcOrd="0" destOrd="0" presId="urn:microsoft.com/office/officeart/2016/7/layout/RepeatingBendingProcessNew"/>
    <dgm:cxn modelId="{97B63748-B318-40B1-B554-BB2FAC88D996}" type="presOf" srcId="{690D0F68-1E38-4607-BA02-FF9CA342DC37}" destId="{29F56D8C-61CC-4FCC-A25C-E239ADC4AA39}" srcOrd="0" destOrd="0" presId="urn:microsoft.com/office/officeart/2016/7/layout/RepeatingBendingProcessNew"/>
    <dgm:cxn modelId="{29C4A28E-D000-41B0-BC61-2574654B429C}" srcId="{DE7D7FB2-EA5D-44D4-BF9E-B042F564CB47}" destId="{B7533115-1ECC-4F70-AD6F-7F461B29E78E}" srcOrd="0" destOrd="0" parTransId="{7FF4C998-085A-4D6B-B761-9FA8BA1DB4BD}" sibTransId="{469903A8-70D2-49AA-ACED-ADA14DF3F7EA}"/>
    <dgm:cxn modelId="{CBDFA092-990F-4B64-A58A-A8A4E56F8B78}" type="presOf" srcId="{C645F1BB-5B97-4EE9-BF22-0D6EEC5C91E5}" destId="{8B0B79D4-8425-406E-9B90-EB90CB283B41}" srcOrd="0" destOrd="0" presId="urn:microsoft.com/office/officeart/2016/7/layout/RepeatingBendingProcessNew"/>
    <dgm:cxn modelId="{DB5F59C7-A753-41A2-8F4A-D1C05CB3432A}" type="presOf" srcId="{6D484701-8164-4F3A-844A-813171466EDD}" destId="{B9C85DF8-0939-43AD-BEF5-3FC78D02CEEC}" srcOrd="0" destOrd="0" presId="urn:microsoft.com/office/officeart/2016/7/layout/RepeatingBendingProcessNew"/>
    <dgm:cxn modelId="{B2C10CCC-4FFD-4B78-BED6-E8794B471660}" type="presOf" srcId="{C645F1BB-5B97-4EE9-BF22-0D6EEC5C91E5}" destId="{E3A35740-0D9A-4B3D-8338-E52CA74C48FE}" srcOrd="1" destOrd="0" presId="urn:microsoft.com/office/officeart/2016/7/layout/RepeatingBendingProcessNew"/>
    <dgm:cxn modelId="{6C206CCE-FF49-4F07-AD48-5E16373EEF96}" type="presOf" srcId="{B7533115-1ECC-4F70-AD6F-7F461B29E78E}" destId="{3E31F08D-A1D5-4A4E-8387-7AC15BCCD33F}" srcOrd="0" destOrd="0" presId="urn:microsoft.com/office/officeart/2016/7/layout/RepeatingBendingProcessNew"/>
    <dgm:cxn modelId="{729E61D3-F959-43AE-915F-FEDC0EEC59EA}" type="presOf" srcId="{469903A8-70D2-49AA-ACED-ADA14DF3F7EA}" destId="{88688D74-22F9-4646-85ED-156773A43908}" srcOrd="1" destOrd="0" presId="urn:microsoft.com/office/officeart/2016/7/layout/RepeatingBendingProcessNew"/>
    <dgm:cxn modelId="{33421FD4-1E0F-4047-889F-2282BCC2033F}" srcId="{DE7D7FB2-EA5D-44D4-BF9E-B042F564CB47}" destId="{50DC4CBF-BC64-451C-B695-3BF4C62F9BDC}" srcOrd="2" destOrd="0" parTransId="{B96628DA-4CF2-4053-B22C-BFEF331C39E2}" sibTransId="{6D484701-8164-4F3A-844A-813171466EDD}"/>
    <dgm:cxn modelId="{5BFAA2D5-02EC-490F-A750-C6A15E89DF39}" srcId="{DE7D7FB2-EA5D-44D4-BF9E-B042F564CB47}" destId="{690D0F68-1E38-4607-BA02-FF9CA342DC37}" srcOrd="1" destOrd="0" parTransId="{AF8C2778-1BC1-4B99-9792-D12788CA0353}" sibTransId="{50C2C9C8-8BE4-4893-9959-829FAC35CD42}"/>
    <dgm:cxn modelId="{3510EBDF-0B23-4697-B319-738872AD709A}" type="presOf" srcId="{DE7D7FB2-EA5D-44D4-BF9E-B042F564CB47}" destId="{81DD0333-6F81-4F9E-A689-0853F0A49D36}" srcOrd="0" destOrd="0" presId="urn:microsoft.com/office/officeart/2016/7/layout/RepeatingBendingProcessNew"/>
    <dgm:cxn modelId="{64B0FCE0-8AA5-47BA-972C-C11D30FBFB3D}" srcId="{DE7D7FB2-EA5D-44D4-BF9E-B042F564CB47}" destId="{446E532F-4E82-4384-90AB-828538A56A36}" srcOrd="4" destOrd="0" parTransId="{81091383-9F8E-4714-8B8F-654851C973DF}" sibTransId="{7B5DE28B-BBED-488F-98FD-28F8528D75EB}"/>
    <dgm:cxn modelId="{E70F96E4-7A31-431D-968F-104AED94E365}" type="presOf" srcId="{50C2C9C8-8BE4-4893-9959-829FAC35CD42}" destId="{54680A23-1BD0-4F09-A67C-16ED9861A7D5}" srcOrd="0" destOrd="0" presId="urn:microsoft.com/office/officeart/2016/7/layout/RepeatingBendingProcessNew"/>
    <dgm:cxn modelId="{736753F7-191A-4EE6-A26E-B35412B86986}" type="presOf" srcId="{50DC4CBF-BC64-451C-B695-3BF4C62F9BDC}" destId="{01EE2CCA-D1A6-4DF7-81CB-662DB2426D21}" srcOrd="0" destOrd="0" presId="urn:microsoft.com/office/officeart/2016/7/layout/RepeatingBendingProcessNew"/>
    <dgm:cxn modelId="{5646D4FC-EB17-47EF-972F-BC32A50AC62F}" type="presOf" srcId="{50C2C9C8-8BE4-4893-9959-829FAC35CD42}" destId="{60F75837-9D8D-4495-BC15-EB7016CAE2AB}" srcOrd="1" destOrd="0" presId="urn:microsoft.com/office/officeart/2016/7/layout/RepeatingBendingProcessNew"/>
    <dgm:cxn modelId="{FD126520-D80B-4791-A4F7-B84926A74A29}" type="presParOf" srcId="{81DD0333-6F81-4F9E-A689-0853F0A49D36}" destId="{3E31F08D-A1D5-4A4E-8387-7AC15BCCD33F}" srcOrd="0" destOrd="0" presId="urn:microsoft.com/office/officeart/2016/7/layout/RepeatingBendingProcessNew"/>
    <dgm:cxn modelId="{2DAC3541-0F3D-4957-958A-719553FFDF3F}" type="presParOf" srcId="{81DD0333-6F81-4F9E-A689-0853F0A49D36}" destId="{D9C37C3E-E6AD-4616-A6DA-4D79AA425F31}" srcOrd="1" destOrd="0" presId="urn:microsoft.com/office/officeart/2016/7/layout/RepeatingBendingProcessNew"/>
    <dgm:cxn modelId="{6035EFB0-8666-4ADF-A16F-4F0E87BC7FCC}" type="presParOf" srcId="{D9C37C3E-E6AD-4616-A6DA-4D79AA425F31}" destId="{88688D74-22F9-4646-85ED-156773A43908}" srcOrd="0" destOrd="0" presId="urn:microsoft.com/office/officeart/2016/7/layout/RepeatingBendingProcessNew"/>
    <dgm:cxn modelId="{CBEAD798-1154-4B7C-92CE-4E3BC2D4205D}" type="presParOf" srcId="{81DD0333-6F81-4F9E-A689-0853F0A49D36}" destId="{29F56D8C-61CC-4FCC-A25C-E239ADC4AA39}" srcOrd="2" destOrd="0" presId="urn:microsoft.com/office/officeart/2016/7/layout/RepeatingBendingProcessNew"/>
    <dgm:cxn modelId="{F97BF46C-A716-4AB7-BD02-013FEA8A66DE}" type="presParOf" srcId="{81DD0333-6F81-4F9E-A689-0853F0A49D36}" destId="{54680A23-1BD0-4F09-A67C-16ED9861A7D5}" srcOrd="3" destOrd="0" presId="urn:microsoft.com/office/officeart/2016/7/layout/RepeatingBendingProcessNew"/>
    <dgm:cxn modelId="{31BA5E67-421E-4D16-BE15-2FB4FF8F681E}" type="presParOf" srcId="{54680A23-1BD0-4F09-A67C-16ED9861A7D5}" destId="{60F75837-9D8D-4495-BC15-EB7016CAE2AB}" srcOrd="0" destOrd="0" presId="urn:microsoft.com/office/officeart/2016/7/layout/RepeatingBendingProcessNew"/>
    <dgm:cxn modelId="{12298B86-D60D-444B-9FE9-0140D79CACD7}" type="presParOf" srcId="{81DD0333-6F81-4F9E-A689-0853F0A49D36}" destId="{01EE2CCA-D1A6-4DF7-81CB-662DB2426D21}" srcOrd="4" destOrd="0" presId="urn:microsoft.com/office/officeart/2016/7/layout/RepeatingBendingProcessNew"/>
    <dgm:cxn modelId="{22712CC5-1B28-4F58-9C3E-5FBEFB8F9DC2}" type="presParOf" srcId="{81DD0333-6F81-4F9E-A689-0853F0A49D36}" destId="{B9C85DF8-0939-43AD-BEF5-3FC78D02CEEC}" srcOrd="5" destOrd="0" presId="urn:microsoft.com/office/officeart/2016/7/layout/RepeatingBendingProcessNew"/>
    <dgm:cxn modelId="{9C49ADD1-5DD8-4DB9-A2B6-196E619E419D}" type="presParOf" srcId="{B9C85DF8-0939-43AD-BEF5-3FC78D02CEEC}" destId="{D2F4B74D-C036-407A-8C49-589F0FA8669B}" srcOrd="0" destOrd="0" presId="urn:microsoft.com/office/officeart/2016/7/layout/RepeatingBendingProcessNew"/>
    <dgm:cxn modelId="{B5F30E64-7891-4AA9-B691-E72E02C9A2B8}" type="presParOf" srcId="{81DD0333-6F81-4F9E-A689-0853F0A49D36}" destId="{EBAEE726-6022-43AF-B62C-97F94851AC3C}" srcOrd="6" destOrd="0" presId="urn:microsoft.com/office/officeart/2016/7/layout/RepeatingBendingProcessNew"/>
    <dgm:cxn modelId="{07790E15-ADAF-4814-932D-77169F3043E2}" type="presParOf" srcId="{81DD0333-6F81-4F9E-A689-0853F0A49D36}" destId="{8B0B79D4-8425-406E-9B90-EB90CB283B41}" srcOrd="7" destOrd="0" presId="urn:microsoft.com/office/officeart/2016/7/layout/RepeatingBendingProcessNew"/>
    <dgm:cxn modelId="{4A5C47F0-6355-41A9-9AE1-E669469C7BDE}" type="presParOf" srcId="{8B0B79D4-8425-406E-9B90-EB90CB283B41}" destId="{E3A35740-0D9A-4B3D-8338-E52CA74C48FE}" srcOrd="0" destOrd="0" presId="urn:microsoft.com/office/officeart/2016/7/layout/RepeatingBendingProcessNew"/>
    <dgm:cxn modelId="{0713F87B-C7CD-47A2-BE43-318A0554417D}" type="presParOf" srcId="{81DD0333-6F81-4F9E-A689-0853F0A49D36}" destId="{F987FDDD-FDE2-4FB3-9310-879262DBEDE9}" srcOrd="8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7A190-4F16-41E4-AB73-2F508951F25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91E0E0-7D72-4CEE-978E-08B866B761A8}">
      <dgm:prSet/>
      <dgm:spPr>
        <a:solidFill>
          <a:schemeClr val="tx1"/>
        </a:solidFill>
      </dgm:spPr>
      <dgm:t>
        <a:bodyPr/>
        <a:lstStyle/>
        <a:p>
          <a:r>
            <a:rPr lang="en-GB" b="0" i="0" dirty="0"/>
            <a:t>which databases or repositories you used (e.g. Google Scholar, ACM, IEEE, etc)</a:t>
          </a:r>
          <a:endParaRPr lang="en-US" dirty="0"/>
        </a:p>
      </dgm:t>
    </dgm:pt>
    <dgm:pt modelId="{3CA30CF6-C461-412E-80EC-B51394BDB709}" type="parTrans" cxnId="{1A1A7AE7-1839-4E4F-944F-A86DB1AB85A1}">
      <dgm:prSet/>
      <dgm:spPr/>
      <dgm:t>
        <a:bodyPr/>
        <a:lstStyle/>
        <a:p>
          <a:endParaRPr lang="en-US"/>
        </a:p>
      </dgm:t>
    </dgm:pt>
    <dgm:pt modelId="{D3911BB1-A4A3-41AD-B242-0E1FDB50A2DE}" type="sibTrans" cxnId="{1A1A7AE7-1839-4E4F-944F-A86DB1AB85A1}">
      <dgm:prSet/>
      <dgm:spPr/>
      <dgm:t>
        <a:bodyPr/>
        <a:lstStyle/>
        <a:p>
          <a:endParaRPr lang="en-US"/>
        </a:p>
      </dgm:t>
    </dgm:pt>
    <dgm:pt modelId="{5DB2CF77-404E-48A5-B643-2DEA8366DF32}">
      <dgm:prSet/>
      <dgm:spPr>
        <a:solidFill>
          <a:srgbClr val="7030A0"/>
        </a:solidFill>
      </dgm:spPr>
      <dgm:t>
        <a:bodyPr/>
        <a:lstStyle/>
        <a:p>
          <a:r>
            <a:rPr lang="en-GB" b="0" i="0"/>
            <a:t>which search keywords and filters you used</a:t>
          </a:r>
          <a:endParaRPr lang="en-US"/>
        </a:p>
      </dgm:t>
    </dgm:pt>
    <dgm:pt modelId="{862CD561-8AB4-4B11-8E57-3AB811253679}" type="parTrans" cxnId="{7670FA8E-BC78-4649-AACF-EA4F313ED131}">
      <dgm:prSet/>
      <dgm:spPr/>
      <dgm:t>
        <a:bodyPr/>
        <a:lstStyle/>
        <a:p>
          <a:endParaRPr lang="en-US"/>
        </a:p>
      </dgm:t>
    </dgm:pt>
    <dgm:pt modelId="{6EFA17FF-F3D0-428F-87ED-C156FD7CB40C}" type="sibTrans" cxnId="{7670FA8E-BC78-4649-AACF-EA4F313ED131}">
      <dgm:prSet/>
      <dgm:spPr/>
      <dgm:t>
        <a:bodyPr/>
        <a:lstStyle/>
        <a:p>
          <a:endParaRPr lang="en-US"/>
        </a:p>
      </dgm:t>
    </dgm:pt>
    <dgm:pt modelId="{F70AB2A6-4F69-433C-8B6B-AC5FFC260567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b="0" i="0"/>
            <a:t>the total number of references that were found</a:t>
          </a:r>
          <a:endParaRPr lang="en-US"/>
        </a:p>
      </dgm:t>
    </dgm:pt>
    <dgm:pt modelId="{1178DE7B-4CBC-480B-9A53-D9196CE7D01D}" type="parTrans" cxnId="{F60EA491-560E-4C9C-9DCB-E9566EA6C3EA}">
      <dgm:prSet/>
      <dgm:spPr/>
      <dgm:t>
        <a:bodyPr/>
        <a:lstStyle/>
        <a:p>
          <a:endParaRPr lang="en-US"/>
        </a:p>
      </dgm:t>
    </dgm:pt>
    <dgm:pt modelId="{27A787AA-64ED-4AB5-A09A-D9E0CD48EBC1}" type="sibTrans" cxnId="{F60EA491-560E-4C9C-9DCB-E9566EA6C3EA}">
      <dgm:prSet/>
      <dgm:spPr/>
      <dgm:t>
        <a:bodyPr/>
        <a:lstStyle/>
        <a:p>
          <a:endParaRPr lang="en-US"/>
        </a:p>
      </dgm:t>
    </dgm:pt>
    <dgm:pt modelId="{E3C130F2-CA56-4E3E-AAD9-B3B5702F6CD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b="0" i="0"/>
            <a:t>how you filtered the total number down and how you selected the references that you eventually used</a:t>
          </a:r>
          <a:endParaRPr lang="en-US"/>
        </a:p>
      </dgm:t>
    </dgm:pt>
    <dgm:pt modelId="{ACB0AF97-32EC-423D-A3EF-F93EAD8E02FA}" type="parTrans" cxnId="{D1D132F2-5BB5-40F7-8FE1-DE323DFD8DC0}">
      <dgm:prSet/>
      <dgm:spPr/>
      <dgm:t>
        <a:bodyPr/>
        <a:lstStyle/>
        <a:p>
          <a:endParaRPr lang="en-US"/>
        </a:p>
      </dgm:t>
    </dgm:pt>
    <dgm:pt modelId="{1731FEFB-DBAF-4410-90AC-FE1762F0E197}" type="sibTrans" cxnId="{D1D132F2-5BB5-40F7-8FE1-DE323DFD8DC0}">
      <dgm:prSet/>
      <dgm:spPr/>
      <dgm:t>
        <a:bodyPr/>
        <a:lstStyle/>
        <a:p>
          <a:endParaRPr lang="en-US"/>
        </a:p>
      </dgm:t>
    </dgm:pt>
    <dgm:pt modelId="{6DEE3EB8-3981-423D-A922-CCFBA97DA012}" type="pres">
      <dgm:prSet presAssocID="{03F7A190-4F16-41E4-AB73-2F508951F255}" presName="outerComposite" presStyleCnt="0">
        <dgm:presLayoutVars>
          <dgm:chMax val="5"/>
          <dgm:dir/>
          <dgm:resizeHandles val="exact"/>
        </dgm:presLayoutVars>
      </dgm:prSet>
      <dgm:spPr/>
    </dgm:pt>
    <dgm:pt modelId="{0555956D-0E11-40CC-90EE-FC7032A52D9D}" type="pres">
      <dgm:prSet presAssocID="{03F7A190-4F16-41E4-AB73-2F508951F255}" presName="dummyMaxCanvas" presStyleCnt="0">
        <dgm:presLayoutVars/>
      </dgm:prSet>
      <dgm:spPr/>
    </dgm:pt>
    <dgm:pt modelId="{C627E40E-0076-4CC9-BBA8-B6DFF1B4E504}" type="pres">
      <dgm:prSet presAssocID="{03F7A190-4F16-41E4-AB73-2F508951F255}" presName="FourNodes_1" presStyleLbl="node1" presStyleIdx="0" presStyleCnt="4">
        <dgm:presLayoutVars>
          <dgm:bulletEnabled val="1"/>
        </dgm:presLayoutVars>
      </dgm:prSet>
      <dgm:spPr/>
    </dgm:pt>
    <dgm:pt modelId="{7ADADA17-D2CE-4C3A-8DCB-9E7E8A72037B}" type="pres">
      <dgm:prSet presAssocID="{03F7A190-4F16-41E4-AB73-2F508951F255}" presName="FourNodes_2" presStyleLbl="node1" presStyleIdx="1" presStyleCnt="4">
        <dgm:presLayoutVars>
          <dgm:bulletEnabled val="1"/>
        </dgm:presLayoutVars>
      </dgm:prSet>
      <dgm:spPr/>
    </dgm:pt>
    <dgm:pt modelId="{46F26D67-9F91-4343-9C56-041746A82168}" type="pres">
      <dgm:prSet presAssocID="{03F7A190-4F16-41E4-AB73-2F508951F255}" presName="FourNodes_3" presStyleLbl="node1" presStyleIdx="2" presStyleCnt="4">
        <dgm:presLayoutVars>
          <dgm:bulletEnabled val="1"/>
        </dgm:presLayoutVars>
      </dgm:prSet>
      <dgm:spPr/>
    </dgm:pt>
    <dgm:pt modelId="{5ABE7FD7-AF11-443A-8B3C-8A146DCF560A}" type="pres">
      <dgm:prSet presAssocID="{03F7A190-4F16-41E4-AB73-2F508951F255}" presName="FourNodes_4" presStyleLbl="node1" presStyleIdx="3" presStyleCnt="4">
        <dgm:presLayoutVars>
          <dgm:bulletEnabled val="1"/>
        </dgm:presLayoutVars>
      </dgm:prSet>
      <dgm:spPr/>
    </dgm:pt>
    <dgm:pt modelId="{B7D97C05-E824-48E5-BEAA-43870E7E0334}" type="pres">
      <dgm:prSet presAssocID="{03F7A190-4F16-41E4-AB73-2F508951F255}" presName="FourConn_1-2" presStyleLbl="fgAccFollowNode1" presStyleIdx="0" presStyleCnt="3">
        <dgm:presLayoutVars>
          <dgm:bulletEnabled val="1"/>
        </dgm:presLayoutVars>
      </dgm:prSet>
      <dgm:spPr/>
    </dgm:pt>
    <dgm:pt modelId="{7DB99D43-5060-436D-BF19-39856FBF4771}" type="pres">
      <dgm:prSet presAssocID="{03F7A190-4F16-41E4-AB73-2F508951F255}" presName="FourConn_2-3" presStyleLbl="fgAccFollowNode1" presStyleIdx="1" presStyleCnt="3">
        <dgm:presLayoutVars>
          <dgm:bulletEnabled val="1"/>
        </dgm:presLayoutVars>
      </dgm:prSet>
      <dgm:spPr/>
    </dgm:pt>
    <dgm:pt modelId="{04D7CDF4-950F-46E0-AFAE-86104BDC4D6B}" type="pres">
      <dgm:prSet presAssocID="{03F7A190-4F16-41E4-AB73-2F508951F255}" presName="FourConn_3-4" presStyleLbl="fgAccFollowNode1" presStyleIdx="2" presStyleCnt="3">
        <dgm:presLayoutVars>
          <dgm:bulletEnabled val="1"/>
        </dgm:presLayoutVars>
      </dgm:prSet>
      <dgm:spPr/>
    </dgm:pt>
    <dgm:pt modelId="{8222B4D6-F735-47BA-9369-743F375C0CC5}" type="pres">
      <dgm:prSet presAssocID="{03F7A190-4F16-41E4-AB73-2F508951F255}" presName="FourNodes_1_text" presStyleLbl="node1" presStyleIdx="3" presStyleCnt="4">
        <dgm:presLayoutVars>
          <dgm:bulletEnabled val="1"/>
        </dgm:presLayoutVars>
      </dgm:prSet>
      <dgm:spPr/>
    </dgm:pt>
    <dgm:pt modelId="{B5C6D5EA-9B80-4908-B79E-891515459123}" type="pres">
      <dgm:prSet presAssocID="{03F7A190-4F16-41E4-AB73-2F508951F255}" presName="FourNodes_2_text" presStyleLbl="node1" presStyleIdx="3" presStyleCnt="4">
        <dgm:presLayoutVars>
          <dgm:bulletEnabled val="1"/>
        </dgm:presLayoutVars>
      </dgm:prSet>
      <dgm:spPr/>
    </dgm:pt>
    <dgm:pt modelId="{52795436-6650-44C6-A127-588755F2118C}" type="pres">
      <dgm:prSet presAssocID="{03F7A190-4F16-41E4-AB73-2F508951F255}" presName="FourNodes_3_text" presStyleLbl="node1" presStyleIdx="3" presStyleCnt="4">
        <dgm:presLayoutVars>
          <dgm:bulletEnabled val="1"/>
        </dgm:presLayoutVars>
      </dgm:prSet>
      <dgm:spPr/>
    </dgm:pt>
    <dgm:pt modelId="{79C5AEEE-8146-417D-89FA-6B3AB8D72D19}" type="pres">
      <dgm:prSet presAssocID="{03F7A190-4F16-41E4-AB73-2F508951F25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B82D818-B0FD-4128-8329-C7DBC356E227}" type="presOf" srcId="{E3C130F2-CA56-4E3E-AAD9-B3B5702F6CD4}" destId="{79C5AEEE-8146-417D-89FA-6B3AB8D72D19}" srcOrd="1" destOrd="0" presId="urn:microsoft.com/office/officeart/2005/8/layout/vProcess5"/>
    <dgm:cxn modelId="{B0AA2720-3152-44C1-813C-5D6B3D4E7D5B}" type="presOf" srcId="{D3911BB1-A4A3-41AD-B242-0E1FDB50A2DE}" destId="{B7D97C05-E824-48E5-BEAA-43870E7E0334}" srcOrd="0" destOrd="0" presId="urn:microsoft.com/office/officeart/2005/8/layout/vProcess5"/>
    <dgm:cxn modelId="{01FA266F-0D7F-4740-AB38-1600B00A088F}" type="presOf" srcId="{E3C130F2-CA56-4E3E-AAD9-B3B5702F6CD4}" destId="{5ABE7FD7-AF11-443A-8B3C-8A146DCF560A}" srcOrd="0" destOrd="0" presId="urn:microsoft.com/office/officeart/2005/8/layout/vProcess5"/>
    <dgm:cxn modelId="{2AD51376-3F05-46C1-8C34-7AD909BB48CA}" type="presOf" srcId="{5DB2CF77-404E-48A5-B643-2DEA8366DF32}" destId="{7ADADA17-D2CE-4C3A-8DCB-9E7E8A72037B}" srcOrd="0" destOrd="0" presId="urn:microsoft.com/office/officeart/2005/8/layout/vProcess5"/>
    <dgm:cxn modelId="{E9FA5E77-3511-4780-9BD0-27D2F0E34E03}" type="presOf" srcId="{03F7A190-4F16-41E4-AB73-2F508951F255}" destId="{6DEE3EB8-3981-423D-A922-CCFBA97DA012}" srcOrd="0" destOrd="0" presId="urn:microsoft.com/office/officeart/2005/8/layout/vProcess5"/>
    <dgm:cxn modelId="{D3B4167C-2858-48FC-98EB-0B6A9CA0CEBB}" type="presOf" srcId="{A391E0E0-7D72-4CEE-978E-08B866B761A8}" destId="{8222B4D6-F735-47BA-9369-743F375C0CC5}" srcOrd="1" destOrd="0" presId="urn:microsoft.com/office/officeart/2005/8/layout/vProcess5"/>
    <dgm:cxn modelId="{2C744385-361C-48B1-89F9-DC27CBD4F609}" type="presOf" srcId="{6EFA17FF-F3D0-428F-87ED-C156FD7CB40C}" destId="{7DB99D43-5060-436D-BF19-39856FBF4771}" srcOrd="0" destOrd="0" presId="urn:microsoft.com/office/officeart/2005/8/layout/vProcess5"/>
    <dgm:cxn modelId="{7670FA8E-BC78-4649-AACF-EA4F313ED131}" srcId="{03F7A190-4F16-41E4-AB73-2F508951F255}" destId="{5DB2CF77-404E-48A5-B643-2DEA8366DF32}" srcOrd="1" destOrd="0" parTransId="{862CD561-8AB4-4B11-8E57-3AB811253679}" sibTransId="{6EFA17FF-F3D0-428F-87ED-C156FD7CB40C}"/>
    <dgm:cxn modelId="{F60EA491-560E-4C9C-9DCB-E9566EA6C3EA}" srcId="{03F7A190-4F16-41E4-AB73-2F508951F255}" destId="{F70AB2A6-4F69-433C-8B6B-AC5FFC260567}" srcOrd="2" destOrd="0" parTransId="{1178DE7B-4CBC-480B-9A53-D9196CE7D01D}" sibTransId="{27A787AA-64ED-4AB5-A09A-D9E0CD48EBC1}"/>
    <dgm:cxn modelId="{F032BB9B-0E5D-4711-90F2-FC6237CB1052}" type="presOf" srcId="{F70AB2A6-4F69-433C-8B6B-AC5FFC260567}" destId="{46F26D67-9F91-4343-9C56-041746A82168}" srcOrd="0" destOrd="0" presId="urn:microsoft.com/office/officeart/2005/8/layout/vProcess5"/>
    <dgm:cxn modelId="{7501D2A9-0445-4E13-BD09-05861890A805}" type="presOf" srcId="{A391E0E0-7D72-4CEE-978E-08B866B761A8}" destId="{C627E40E-0076-4CC9-BBA8-B6DFF1B4E504}" srcOrd="0" destOrd="0" presId="urn:microsoft.com/office/officeart/2005/8/layout/vProcess5"/>
    <dgm:cxn modelId="{134B50D7-29AB-4F23-A1FD-4724CA661B74}" type="presOf" srcId="{5DB2CF77-404E-48A5-B643-2DEA8366DF32}" destId="{B5C6D5EA-9B80-4908-B79E-891515459123}" srcOrd="1" destOrd="0" presId="urn:microsoft.com/office/officeart/2005/8/layout/vProcess5"/>
    <dgm:cxn modelId="{15A028DF-D422-415F-8F9A-5D2CFAC68C3C}" type="presOf" srcId="{27A787AA-64ED-4AB5-A09A-D9E0CD48EBC1}" destId="{04D7CDF4-950F-46E0-AFAE-86104BDC4D6B}" srcOrd="0" destOrd="0" presId="urn:microsoft.com/office/officeart/2005/8/layout/vProcess5"/>
    <dgm:cxn modelId="{1A1A7AE7-1839-4E4F-944F-A86DB1AB85A1}" srcId="{03F7A190-4F16-41E4-AB73-2F508951F255}" destId="{A391E0E0-7D72-4CEE-978E-08B866B761A8}" srcOrd="0" destOrd="0" parTransId="{3CA30CF6-C461-412E-80EC-B51394BDB709}" sibTransId="{D3911BB1-A4A3-41AD-B242-0E1FDB50A2DE}"/>
    <dgm:cxn modelId="{261FF4EA-CD40-424A-AEA3-94D648E88983}" type="presOf" srcId="{F70AB2A6-4F69-433C-8B6B-AC5FFC260567}" destId="{52795436-6650-44C6-A127-588755F2118C}" srcOrd="1" destOrd="0" presId="urn:microsoft.com/office/officeart/2005/8/layout/vProcess5"/>
    <dgm:cxn modelId="{D1D132F2-5BB5-40F7-8FE1-DE323DFD8DC0}" srcId="{03F7A190-4F16-41E4-AB73-2F508951F255}" destId="{E3C130F2-CA56-4E3E-AAD9-B3B5702F6CD4}" srcOrd="3" destOrd="0" parTransId="{ACB0AF97-32EC-423D-A3EF-F93EAD8E02FA}" sibTransId="{1731FEFB-DBAF-4410-90AC-FE1762F0E197}"/>
    <dgm:cxn modelId="{65FAA0EF-4052-49F2-B769-DBA3A390F263}" type="presParOf" srcId="{6DEE3EB8-3981-423D-A922-CCFBA97DA012}" destId="{0555956D-0E11-40CC-90EE-FC7032A52D9D}" srcOrd="0" destOrd="0" presId="urn:microsoft.com/office/officeart/2005/8/layout/vProcess5"/>
    <dgm:cxn modelId="{D95F8E01-136D-45FA-8DBC-81ABDEEF1A17}" type="presParOf" srcId="{6DEE3EB8-3981-423D-A922-CCFBA97DA012}" destId="{C627E40E-0076-4CC9-BBA8-B6DFF1B4E504}" srcOrd="1" destOrd="0" presId="urn:microsoft.com/office/officeart/2005/8/layout/vProcess5"/>
    <dgm:cxn modelId="{B7A214CA-C2C8-4748-B4F6-7DA81696BC0B}" type="presParOf" srcId="{6DEE3EB8-3981-423D-A922-CCFBA97DA012}" destId="{7ADADA17-D2CE-4C3A-8DCB-9E7E8A72037B}" srcOrd="2" destOrd="0" presId="urn:microsoft.com/office/officeart/2005/8/layout/vProcess5"/>
    <dgm:cxn modelId="{C7462E4E-07B7-4037-97BE-537C56E5855B}" type="presParOf" srcId="{6DEE3EB8-3981-423D-A922-CCFBA97DA012}" destId="{46F26D67-9F91-4343-9C56-041746A82168}" srcOrd="3" destOrd="0" presId="urn:microsoft.com/office/officeart/2005/8/layout/vProcess5"/>
    <dgm:cxn modelId="{EA9F45FC-FC65-4345-A7CA-8C8A3CC72C85}" type="presParOf" srcId="{6DEE3EB8-3981-423D-A922-CCFBA97DA012}" destId="{5ABE7FD7-AF11-443A-8B3C-8A146DCF560A}" srcOrd="4" destOrd="0" presId="urn:microsoft.com/office/officeart/2005/8/layout/vProcess5"/>
    <dgm:cxn modelId="{8F04E6D8-B719-462B-A94C-75F3D8E3E125}" type="presParOf" srcId="{6DEE3EB8-3981-423D-A922-CCFBA97DA012}" destId="{B7D97C05-E824-48E5-BEAA-43870E7E0334}" srcOrd="5" destOrd="0" presId="urn:microsoft.com/office/officeart/2005/8/layout/vProcess5"/>
    <dgm:cxn modelId="{F2EEAB1D-0726-47CE-B6E9-B2DE3369194C}" type="presParOf" srcId="{6DEE3EB8-3981-423D-A922-CCFBA97DA012}" destId="{7DB99D43-5060-436D-BF19-39856FBF4771}" srcOrd="6" destOrd="0" presId="urn:microsoft.com/office/officeart/2005/8/layout/vProcess5"/>
    <dgm:cxn modelId="{3FF5FC4C-B697-478F-9ACF-7C20CD27D932}" type="presParOf" srcId="{6DEE3EB8-3981-423D-A922-CCFBA97DA012}" destId="{04D7CDF4-950F-46E0-AFAE-86104BDC4D6B}" srcOrd="7" destOrd="0" presId="urn:microsoft.com/office/officeart/2005/8/layout/vProcess5"/>
    <dgm:cxn modelId="{F65AFF1E-CF9F-4A28-867D-2A3524C7F457}" type="presParOf" srcId="{6DEE3EB8-3981-423D-A922-CCFBA97DA012}" destId="{8222B4D6-F735-47BA-9369-743F375C0CC5}" srcOrd="8" destOrd="0" presId="urn:microsoft.com/office/officeart/2005/8/layout/vProcess5"/>
    <dgm:cxn modelId="{E04E2800-1DA2-49F4-837D-325EB3AE1296}" type="presParOf" srcId="{6DEE3EB8-3981-423D-A922-CCFBA97DA012}" destId="{B5C6D5EA-9B80-4908-B79E-891515459123}" srcOrd="9" destOrd="0" presId="urn:microsoft.com/office/officeart/2005/8/layout/vProcess5"/>
    <dgm:cxn modelId="{28777A4D-723B-489C-B1E8-2CAFDB931FBD}" type="presParOf" srcId="{6DEE3EB8-3981-423D-A922-CCFBA97DA012}" destId="{52795436-6650-44C6-A127-588755F2118C}" srcOrd="10" destOrd="0" presId="urn:microsoft.com/office/officeart/2005/8/layout/vProcess5"/>
    <dgm:cxn modelId="{A9E6B380-8CD2-4D47-9E0D-B29C52593505}" type="presParOf" srcId="{6DEE3EB8-3981-423D-A922-CCFBA97DA012}" destId="{79C5AEEE-8146-417D-89FA-6B3AB8D72D1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16F9A1-1A39-402F-9FA8-95ED3A467FC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AE6B52-9B49-4161-AC32-773DF7F00967}">
      <dgm:prSet/>
      <dgm:spPr>
        <a:solidFill>
          <a:srgbClr val="002060"/>
        </a:solidFill>
      </dgm:spPr>
      <dgm:t>
        <a:bodyPr/>
        <a:lstStyle/>
        <a:p>
          <a:r>
            <a:rPr lang="en-GB" dirty="0"/>
            <a:t>Optional methods</a:t>
          </a:r>
          <a:endParaRPr lang="en-US" dirty="0"/>
        </a:p>
      </dgm:t>
    </dgm:pt>
    <dgm:pt modelId="{21A537D3-3FF2-4F40-AFC1-A06B2B442C3E}" type="parTrans" cxnId="{31FF68AF-77CD-4A98-AD70-151A2F010F32}">
      <dgm:prSet/>
      <dgm:spPr/>
      <dgm:t>
        <a:bodyPr/>
        <a:lstStyle/>
        <a:p>
          <a:endParaRPr lang="en-US"/>
        </a:p>
      </dgm:t>
    </dgm:pt>
    <dgm:pt modelId="{1190619E-AE46-4832-9280-F440A6E980B3}" type="sibTrans" cxnId="{31FF68AF-77CD-4A98-AD70-151A2F010F32}">
      <dgm:prSet/>
      <dgm:spPr/>
      <dgm:t>
        <a:bodyPr/>
        <a:lstStyle/>
        <a:p>
          <a:endParaRPr lang="en-US"/>
        </a:p>
      </dgm:t>
    </dgm:pt>
    <dgm:pt modelId="{ABDC17DF-44D6-489B-BD1A-817DBF50894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/>
            <a:t>Methods selected – justification</a:t>
          </a:r>
          <a:endParaRPr lang="en-US"/>
        </a:p>
      </dgm:t>
    </dgm:pt>
    <dgm:pt modelId="{CDB2D645-38AA-4452-83B9-493E60729D01}" type="parTrans" cxnId="{3EA5DFDD-4D77-4109-9086-16075945AB94}">
      <dgm:prSet/>
      <dgm:spPr/>
      <dgm:t>
        <a:bodyPr/>
        <a:lstStyle/>
        <a:p>
          <a:endParaRPr lang="en-US"/>
        </a:p>
      </dgm:t>
    </dgm:pt>
    <dgm:pt modelId="{CB138F4A-F1CF-42EA-BA7C-F46EB3CC835B}" type="sibTrans" cxnId="{3EA5DFDD-4D77-4109-9086-16075945AB94}">
      <dgm:prSet/>
      <dgm:spPr/>
      <dgm:t>
        <a:bodyPr/>
        <a:lstStyle/>
        <a:p>
          <a:endParaRPr lang="en-US"/>
        </a:p>
      </dgm:t>
    </dgm:pt>
    <dgm:pt modelId="{9D535ECD-DE1C-4E79-BAA3-CF4538AF0692}">
      <dgm:prSet/>
      <dgm:spPr/>
      <dgm:t>
        <a:bodyPr/>
        <a:lstStyle/>
        <a:p>
          <a:r>
            <a:rPr lang="en-GB"/>
            <a:t>Method detail – experiment / questionnaire etc</a:t>
          </a:r>
          <a:endParaRPr lang="en-US"/>
        </a:p>
      </dgm:t>
    </dgm:pt>
    <dgm:pt modelId="{B4F8988E-25B8-4C71-8C6A-24D50056C5DC}" type="parTrans" cxnId="{89CAA228-699B-4C71-BEE1-06E7FC7E2B23}">
      <dgm:prSet/>
      <dgm:spPr/>
      <dgm:t>
        <a:bodyPr/>
        <a:lstStyle/>
        <a:p>
          <a:endParaRPr lang="en-US"/>
        </a:p>
      </dgm:t>
    </dgm:pt>
    <dgm:pt modelId="{C5BFEE6D-98D3-4F55-8601-B7043B60C3A6}" type="sibTrans" cxnId="{89CAA228-699B-4C71-BEE1-06E7FC7E2B23}">
      <dgm:prSet/>
      <dgm:spPr/>
      <dgm:t>
        <a:bodyPr/>
        <a:lstStyle/>
        <a:p>
          <a:endParaRPr lang="en-US"/>
        </a:p>
      </dgm:t>
    </dgm:pt>
    <dgm:pt modelId="{DA432AB3-2A10-4A01-B37D-BE781D7C68F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dirty="0"/>
            <a:t>Method execution – </a:t>
          </a:r>
          <a:r>
            <a:rPr lang="en-GB" dirty="0" err="1"/>
            <a:t>inc</a:t>
          </a:r>
          <a:r>
            <a:rPr lang="en-GB" dirty="0"/>
            <a:t> R&amp;D, trialling, test bed etc</a:t>
          </a:r>
          <a:endParaRPr lang="en-US" dirty="0"/>
        </a:p>
      </dgm:t>
    </dgm:pt>
    <dgm:pt modelId="{F058CC6E-D5DC-43B1-9855-A7A41A419DA6}" type="parTrans" cxnId="{F5D53924-9A99-43F7-A3E5-FACCA8AC4A3F}">
      <dgm:prSet/>
      <dgm:spPr/>
      <dgm:t>
        <a:bodyPr/>
        <a:lstStyle/>
        <a:p>
          <a:endParaRPr lang="en-US"/>
        </a:p>
      </dgm:t>
    </dgm:pt>
    <dgm:pt modelId="{4401FCAB-4946-496F-8F35-6F863ABDFF66}" type="sibTrans" cxnId="{F5D53924-9A99-43F7-A3E5-FACCA8AC4A3F}">
      <dgm:prSet/>
      <dgm:spPr/>
      <dgm:t>
        <a:bodyPr/>
        <a:lstStyle/>
        <a:p>
          <a:endParaRPr lang="en-US"/>
        </a:p>
      </dgm:t>
    </dgm:pt>
    <dgm:pt modelId="{2CE7E1D8-8CD5-4387-8E6D-2D473BC2BE46}">
      <dgm:prSet/>
      <dgm:spPr>
        <a:solidFill>
          <a:schemeClr val="bg1"/>
        </a:solidFill>
      </dgm:spPr>
      <dgm:t>
        <a:bodyPr/>
        <a:lstStyle/>
        <a:p>
          <a:r>
            <a:rPr lang="en-GB"/>
            <a:t>Data Collection / Data Handling </a:t>
          </a:r>
          <a:endParaRPr lang="en-US"/>
        </a:p>
      </dgm:t>
    </dgm:pt>
    <dgm:pt modelId="{9719B2A5-8E9D-4645-8EA4-9D5F5B508391}" type="parTrans" cxnId="{CC5B1379-8CE9-444C-9AE9-A93817CEDD76}">
      <dgm:prSet/>
      <dgm:spPr/>
      <dgm:t>
        <a:bodyPr/>
        <a:lstStyle/>
        <a:p>
          <a:endParaRPr lang="en-US"/>
        </a:p>
      </dgm:t>
    </dgm:pt>
    <dgm:pt modelId="{48F07720-5BE6-4212-954D-433CDC7BA5ED}" type="sibTrans" cxnId="{CC5B1379-8CE9-444C-9AE9-A93817CEDD76}">
      <dgm:prSet/>
      <dgm:spPr/>
      <dgm:t>
        <a:bodyPr/>
        <a:lstStyle/>
        <a:p>
          <a:endParaRPr lang="en-US"/>
        </a:p>
      </dgm:t>
    </dgm:pt>
    <dgm:pt modelId="{B8BFFC2C-3F24-4A23-8F99-2C66D68AACFB}" type="pres">
      <dgm:prSet presAssocID="{C316F9A1-1A39-402F-9FA8-95ED3A467FC5}" presName="outerComposite" presStyleCnt="0">
        <dgm:presLayoutVars>
          <dgm:chMax val="5"/>
          <dgm:dir/>
          <dgm:resizeHandles val="exact"/>
        </dgm:presLayoutVars>
      </dgm:prSet>
      <dgm:spPr/>
    </dgm:pt>
    <dgm:pt modelId="{C2BD0140-9132-4574-BD1A-3F241BAC43B4}" type="pres">
      <dgm:prSet presAssocID="{C316F9A1-1A39-402F-9FA8-95ED3A467FC5}" presName="dummyMaxCanvas" presStyleCnt="0">
        <dgm:presLayoutVars/>
      </dgm:prSet>
      <dgm:spPr/>
    </dgm:pt>
    <dgm:pt modelId="{648C609B-50B7-47A2-909A-1AE5B85A7E7A}" type="pres">
      <dgm:prSet presAssocID="{C316F9A1-1A39-402F-9FA8-95ED3A467FC5}" presName="FiveNodes_1" presStyleLbl="node1" presStyleIdx="0" presStyleCnt="5">
        <dgm:presLayoutVars>
          <dgm:bulletEnabled val="1"/>
        </dgm:presLayoutVars>
      </dgm:prSet>
      <dgm:spPr/>
    </dgm:pt>
    <dgm:pt modelId="{9195254D-5B06-4CB4-8110-1491D6E082D7}" type="pres">
      <dgm:prSet presAssocID="{C316F9A1-1A39-402F-9FA8-95ED3A467FC5}" presName="FiveNodes_2" presStyleLbl="node1" presStyleIdx="1" presStyleCnt="5">
        <dgm:presLayoutVars>
          <dgm:bulletEnabled val="1"/>
        </dgm:presLayoutVars>
      </dgm:prSet>
      <dgm:spPr/>
    </dgm:pt>
    <dgm:pt modelId="{841E09D8-95EC-4DD4-BD49-7CB993996633}" type="pres">
      <dgm:prSet presAssocID="{C316F9A1-1A39-402F-9FA8-95ED3A467FC5}" presName="FiveNodes_3" presStyleLbl="node1" presStyleIdx="2" presStyleCnt="5">
        <dgm:presLayoutVars>
          <dgm:bulletEnabled val="1"/>
        </dgm:presLayoutVars>
      </dgm:prSet>
      <dgm:spPr/>
    </dgm:pt>
    <dgm:pt modelId="{E10ECF15-AC2B-4745-BD68-F6C6D82585CC}" type="pres">
      <dgm:prSet presAssocID="{C316F9A1-1A39-402F-9FA8-95ED3A467FC5}" presName="FiveNodes_4" presStyleLbl="node1" presStyleIdx="3" presStyleCnt="5">
        <dgm:presLayoutVars>
          <dgm:bulletEnabled val="1"/>
        </dgm:presLayoutVars>
      </dgm:prSet>
      <dgm:spPr/>
    </dgm:pt>
    <dgm:pt modelId="{7B2D1303-C610-4495-B73D-B797B6DC9AEC}" type="pres">
      <dgm:prSet presAssocID="{C316F9A1-1A39-402F-9FA8-95ED3A467FC5}" presName="FiveNodes_5" presStyleLbl="node1" presStyleIdx="4" presStyleCnt="5">
        <dgm:presLayoutVars>
          <dgm:bulletEnabled val="1"/>
        </dgm:presLayoutVars>
      </dgm:prSet>
      <dgm:spPr/>
    </dgm:pt>
    <dgm:pt modelId="{B6F54BE7-BA8C-48CC-9F61-FE9A265087B1}" type="pres">
      <dgm:prSet presAssocID="{C316F9A1-1A39-402F-9FA8-95ED3A467FC5}" presName="FiveConn_1-2" presStyleLbl="fgAccFollowNode1" presStyleIdx="0" presStyleCnt="4">
        <dgm:presLayoutVars>
          <dgm:bulletEnabled val="1"/>
        </dgm:presLayoutVars>
      </dgm:prSet>
      <dgm:spPr/>
    </dgm:pt>
    <dgm:pt modelId="{656082C7-DAA7-43F5-8BC7-9729EE906EDD}" type="pres">
      <dgm:prSet presAssocID="{C316F9A1-1A39-402F-9FA8-95ED3A467FC5}" presName="FiveConn_2-3" presStyleLbl="fgAccFollowNode1" presStyleIdx="1" presStyleCnt="4">
        <dgm:presLayoutVars>
          <dgm:bulletEnabled val="1"/>
        </dgm:presLayoutVars>
      </dgm:prSet>
      <dgm:spPr/>
    </dgm:pt>
    <dgm:pt modelId="{075489C2-E4B4-4309-A8DB-6683EF305AD4}" type="pres">
      <dgm:prSet presAssocID="{C316F9A1-1A39-402F-9FA8-95ED3A467FC5}" presName="FiveConn_3-4" presStyleLbl="fgAccFollowNode1" presStyleIdx="2" presStyleCnt="4">
        <dgm:presLayoutVars>
          <dgm:bulletEnabled val="1"/>
        </dgm:presLayoutVars>
      </dgm:prSet>
      <dgm:spPr/>
    </dgm:pt>
    <dgm:pt modelId="{17977AA5-D78B-4E0D-9BA2-4A1D68003BC2}" type="pres">
      <dgm:prSet presAssocID="{C316F9A1-1A39-402F-9FA8-95ED3A467FC5}" presName="FiveConn_4-5" presStyleLbl="fgAccFollowNode1" presStyleIdx="3" presStyleCnt="4">
        <dgm:presLayoutVars>
          <dgm:bulletEnabled val="1"/>
        </dgm:presLayoutVars>
      </dgm:prSet>
      <dgm:spPr/>
    </dgm:pt>
    <dgm:pt modelId="{28803ACA-275D-4764-96B8-979533DE930F}" type="pres">
      <dgm:prSet presAssocID="{C316F9A1-1A39-402F-9FA8-95ED3A467FC5}" presName="FiveNodes_1_text" presStyleLbl="node1" presStyleIdx="4" presStyleCnt="5">
        <dgm:presLayoutVars>
          <dgm:bulletEnabled val="1"/>
        </dgm:presLayoutVars>
      </dgm:prSet>
      <dgm:spPr/>
    </dgm:pt>
    <dgm:pt modelId="{5F1075D7-7941-4CA8-9A6F-D709A3A0DE2F}" type="pres">
      <dgm:prSet presAssocID="{C316F9A1-1A39-402F-9FA8-95ED3A467FC5}" presName="FiveNodes_2_text" presStyleLbl="node1" presStyleIdx="4" presStyleCnt="5">
        <dgm:presLayoutVars>
          <dgm:bulletEnabled val="1"/>
        </dgm:presLayoutVars>
      </dgm:prSet>
      <dgm:spPr/>
    </dgm:pt>
    <dgm:pt modelId="{47AC3E3D-6637-4BAE-9FAF-4CCBD0BBC99E}" type="pres">
      <dgm:prSet presAssocID="{C316F9A1-1A39-402F-9FA8-95ED3A467FC5}" presName="FiveNodes_3_text" presStyleLbl="node1" presStyleIdx="4" presStyleCnt="5">
        <dgm:presLayoutVars>
          <dgm:bulletEnabled val="1"/>
        </dgm:presLayoutVars>
      </dgm:prSet>
      <dgm:spPr/>
    </dgm:pt>
    <dgm:pt modelId="{51CAD54B-85DE-4629-9B12-D15C7AA1EEE2}" type="pres">
      <dgm:prSet presAssocID="{C316F9A1-1A39-402F-9FA8-95ED3A467FC5}" presName="FiveNodes_4_text" presStyleLbl="node1" presStyleIdx="4" presStyleCnt="5">
        <dgm:presLayoutVars>
          <dgm:bulletEnabled val="1"/>
        </dgm:presLayoutVars>
      </dgm:prSet>
      <dgm:spPr/>
    </dgm:pt>
    <dgm:pt modelId="{8F11201C-5BFE-4DCC-823A-3903C3B8709A}" type="pres">
      <dgm:prSet presAssocID="{C316F9A1-1A39-402F-9FA8-95ED3A467FC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5D53924-9A99-43F7-A3E5-FACCA8AC4A3F}" srcId="{C316F9A1-1A39-402F-9FA8-95ED3A467FC5}" destId="{DA432AB3-2A10-4A01-B37D-BE781D7C68F4}" srcOrd="3" destOrd="0" parTransId="{F058CC6E-D5DC-43B1-9855-A7A41A419DA6}" sibTransId="{4401FCAB-4946-496F-8F35-6F863ABDFF66}"/>
    <dgm:cxn modelId="{89CAA228-699B-4C71-BEE1-06E7FC7E2B23}" srcId="{C316F9A1-1A39-402F-9FA8-95ED3A467FC5}" destId="{9D535ECD-DE1C-4E79-BAA3-CF4538AF0692}" srcOrd="2" destOrd="0" parTransId="{B4F8988E-25B8-4C71-8C6A-24D50056C5DC}" sibTransId="{C5BFEE6D-98D3-4F55-8601-B7043B60C3A6}"/>
    <dgm:cxn modelId="{F469BA34-A657-4FC0-A0D3-FB674A975771}" type="presOf" srcId="{4401FCAB-4946-496F-8F35-6F863ABDFF66}" destId="{17977AA5-D78B-4E0D-9BA2-4A1D68003BC2}" srcOrd="0" destOrd="0" presId="urn:microsoft.com/office/officeart/2005/8/layout/vProcess5"/>
    <dgm:cxn modelId="{BBC5BF39-AAD7-4B64-8260-7D214452BB7D}" type="presOf" srcId="{C316F9A1-1A39-402F-9FA8-95ED3A467FC5}" destId="{B8BFFC2C-3F24-4A23-8F99-2C66D68AACFB}" srcOrd="0" destOrd="0" presId="urn:microsoft.com/office/officeart/2005/8/layout/vProcess5"/>
    <dgm:cxn modelId="{FB8AA95D-5D39-4CA3-9506-D3803F654BF4}" type="presOf" srcId="{2CE7E1D8-8CD5-4387-8E6D-2D473BC2BE46}" destId="{7B2D1303-C610-4495-B73D-B797B6DC9AEC}" srcOrd="0" destOrd="0" presId="urn:microsoft.com/office/officeart/2005/8/layout/vProcess5"/>
    <dgm:cxn modelId="{18B51F6B-6F95-4D89-B674-92480CF093BE}" type="presOf" srcId="{2CE7E1D8-8CD5-4387-8E6D-2D473BC2BE46}" destId="{8F11201C-5BFE-4DCC-823A-3903C3B8709A}" srcOrd="1" destOrd="0" presId="urn:microsoft.com/office/officeart/2005/8/layout/vProcess5"/>
    <dgm:cxn modelId="{4FE4B64B-D585-4A31-9B67-181591933603}" type="presOf" srcId="{ABDC17DF-44D6-489B-BD1A-817DBF50894A}" destId="{5F1075D7-7941-4CA8-9A6F-D709A3A0DE2F}" srcOrd="1" destOrd="0" presId="urn:microsoft.com/office/officeart/2005/8/layout/vProcess5"/>
    <dgm:cxn modelId="{61AF9B6E-9291-4DCE-A698-79C1DEE89394}" type="presOf" srcId="{9D535ECD-DE1C-4E79-BAA3-CF4538AF0692}" destId="{841E09D8-95EC-4DD4-BD49-7CB993996633}" srcOrd="0" destOrd="0" presId="urn:microsoft.com/office/officeart/2005/8/layout/vProcess5"/>
    <dgm:cxn modelId="{CC5B1379-8CE9-444C-9AE9-A93817CEDD76}" srcId="{C316F9A1-1A39-402F-9FA8-95ED3A467FC5}" destId="{2CE7E1D8-8CD5-4387-8E6D-2D473BC2BE46}" srcOrd="4" destOrd="0" parTransId="{9719B2A5-8E9D-4645-8EA4-9D5F5B508391}" sibTransId="{48F07720-5BE6-4212-954D-433CDC7BA5ED}"/>
    <dgm:cxn modelId="{7147FC84-7421-4B70-826D-724AC325973A}" type="presOf" srcId="{EDAE6B52-9B49-4161-AC32-773DF7F00967}" destId="{28803ACA-275D-4764-96B8-979533DE930F}" srcOrd="1" destOrd="0" presId="urn:microsoft.com/office/officeart/2005/8/layout/vProcess5"/>
    <dgm:cxn modelId="{C82F6191-E5EE-48E7-9A9C-A35EBA73CD69}" type="presOf" srcId="{9D535ECD-DE1C-4E79-BAA3-CF4538AF0692}" destId="{47AC3E3D-6637-4BAE-9FAF-4CCBD0BBC99E}" srcOrd="1" destOrd="0" presId="urn:microsoft.com/office/officeart/2005/8/layout/vProcess5"/>
    <dgm:cxn modelId="{E9EEAB94-A106-4C56-99EB-FD229EDB6227}" type="presOf" srcId="{C5BFEE6D-98D3-4F55-8601-B7043B60C3A6}" destId="{075489C2-E4B4-4309-A8DB-6683EF305AD4}" srcOrd="0" destOrd="0" presId="urn:microsoft.com/office/officeart/2005/8/layout/vProcess5"/>
    <dgm:cxn modelId="{C9B489A3-2EB9-48A7-A26C-491E4BC68DA7}" type="presOf" srcId="{EDAE6B52-9B49-4161-AC32-773DF7F00967}" destId="{648C609B-50B7-47A2-909A-1AE5B85A7E7A}" srcOrd="0" destOrd="0" presId="urn:microsoft.com/office/officeart/2005/8/layout/vProcess5"/>
    <dgm:cxn modelId="{F5187EAE-3A8B-4E03-9DD2-AB4CA1FF7688}" type="presOf" srcId="{ABDC17DF-44D6-489B-BD1A-817DBF50894A}" destId="{9195254D-5B06-4CB4-8110-1491D6E082D7}" srcOrd="0" destOrd="0" presId="urn:microsoft.com/office/officeart/2005/8/layout/vProcess5"/>
    <dgm:cxn modelId="{31FF68AF-77CD-4A98-AD70-151A2F010F32}" srcId="{C316F9A1-1A39-402F-9FA8-95ED3A467FC5}" destId="{EDAE6B52-9B49-4161-AC32-773DF7F00967}" srcOrd="0" destOrd="0" parTransId="{21A537D3-3FF2-4F40-AFC1-A06B2B442C3E}" sibTransId="{1190619E-AE46-4832-9280-F440A6E980B3}"/>
    <dgm:cxn modelId="{0CD4BCB2-5992-4005-B408-DF9BECF30D1F}" type="presOf" srcId="{CB138F4A-F1CF-42EA-BA7C-F46EB3CC835B}" destId="{656082C7-DAA7-43F5-8BC7-9729EE906EDD}" srcOrd="0" destOrd="0" presId="urn:microsoft.com/office/officeart/2005/8/layout/vProcess5"/>
    <dgm:cxn modelId="{53F9B2D1-9077-4F30-8F10-5D34615B0A34}" type="presOf" srcId="{1190619E-AE46-4832-9280-F440A6E980B3}" destId="{B6F54BE7-BA8C-48CC-9F61-FE9A265087B1}" srcOrd="0" destOrd="0" presId="urn:microsoft.com/office/officeart/2005/8/layout/vProcess5"/>
    <dgm:cxn modelId="{3EA5DFDD-4D77-4109-9086-16075945AB94}" srcId="{C316F9A1-1A39-402F-9FA8-95ED3A467FC5}" destId="{ABDC17DF-44D6-489B-BD1A-817DBF50894A}" srcOrd="1" destOrd="0" parTransId="{CDB2D645-38AA-4452-83B9-493E60729D01}" sibTransId="{CB138F4A-F1CF-42EA-BA7C-F46EB3CC835B}"/>
    <dgm:cxn modelId="{3F3387E8-1678-42C9-AB86-BA16F901E49C}" type="presOf" srcId="{DA432AB3-2A10-4A01-B37D-BE781D7C68F4}" destId="{51CAD54B-85DE-4629-9B12-D15C7AA1EEE2}" srcOrd="1" destOrd="0" presId="urn:microsoft.com/office/officeart/2005/8/layout/vProcess5"/>
    <dgm:cxn modelId="{B5B49FFD-B8C0-430B-B440-D73D6166E17C}" type="presOf" srcId="{DA432AB3-2A10-4A01-B37D-BE781D7C68F4}" destId="{E10ECF15-AC2B-4745-BD68-F6C6D82585CC}" srcOrd="0" destOrd="0" presId="urn:microsoft.com/office/officeart/2005/8/layout/vProcess5"/>
    <dgm:cxn modelId="{77716C6B-AA3A-4DE1-A2A4-6823A23EAC9D}" type="presParOf" srcId="{B8BFFC2C-3F24-4A23-8F99-2C66D68AACFB}" destId="{C2BD0140-9132-4574-BD1A-3F241BAC43B4}" srcOrd="0" destOrd="0" presId="urn:microsoft.com/office/officeart/2005/8/layout/vProcess5"/>
    <dgm:cxn modelId="{345809D7-CCBB-4D53-9285-46E98B22FE99}" type="presParOf" srcId="{B8BFFC2C-3F24-4A23-8F99-2C66D68AACFB}" destId="{648C609B-50B7-47A2-909A-1AE5B85A7E7A}" srcOrd="1" destOrd="0" presId="urn:microsoft.com/office/officeart/2005/8/layout/vProcess5"/>
    <dgm:cxn modelId="{25247FB1-6FB5-40EF-B2F0-5424DC106A76}" type="presParOf" srcId="{B8BFFC2C-3F24-4A23-8F99-2C66D68AACFB}" destId="{9195254D-5B06-4CB4-8110-1491D6E082D7}" srcOrd="2" destOrd="0" presId="urn:microsoft.com/office/officeart/2005/8/layout/vProcess5"/>
    <dgm:cxn modelId="{1C147F2E-E242-412D-8547-5A6682D6BB74}" type="presParOf" srcId="{B8BFFC2C-3F24-4A23-8F99-2C66D68AACFB}" destId="{841E09D8-95EC-4DD4-BD49-7CB993996633}" srcOrd="3" destOrd="0" presId="urn:microsoft.com/office/officeart/2005/8/layout/vProcess5"/>
    <dgm:cxn modelId="{E58F152C-C25A-47EE-95AB-5A60933D8ABA}" type="presParOf" srcId="{B8BFFC2C-3F24-4A23-8F99-2C66D68AACFB}" destId="{E10ECF15-AC2B-4745-BD68-F6C6D82585CC}" srcOrd="4" destOrd="0" presId="urn:microsoft.com/office/officeart/2005/8/layout/vProcess5"/>
    <dgm:cxn modelId="{AB1C7E6C-91DE-40ED-BC66-E2E0E0D06975}" type="presParOf" srcId="{B8BFFC2C-3F24-4A23-8F99-2C66D68AACFB}" destId="{7B2D1303-C610-4495-B73D-B797B6DC9AEC}" srcOrd="5" destOrd="0" presId="urn:microsoft.com/office/officeart/2005/8/layout/vProcess5"/>
    <dgm:cxn modelId="{2E0B4346-B7E5-4A7C-AA3D-F0ED964BE1BB}" type="presParOf" srcId="{B8BFFC2C-3F24-4A23-8F99-2C66D68AACFB}" destId="{B6F54BE7-BA8C-48CC-9F61-FE9A265087B1}" srcOrd="6" destOrd="0" presId="urn:microsoft.com/office/officeart/2005/8/layout/vProcess5"/>
    <dgm:cxn modelId="{98753425-5854-43E5-9816-DD1E03A261B1}" type="presParOf" srcId="{B8BFFC2C-3F24-4A23-8F99-2C66D68AACFB}" destId="{656082C7-DAA7-43F5-8BC7-9729EE906EDD}" srcOrd="7" destOrd="0" presId="urn:microsoft.com/office/officeart/2005/8/layout/vProcess5"/>
    <dgm:cxn modelId="{F13439D8-5714-4B3A-88CC-561B7FD5417D}" type="presParOf" srcId="{B8BFFC2C-3F24-4A23-8F99-2C66D68AACFB}" destId="{075489C2-E4B4-4309-A8DB-6683EF305AD4}" srcOrd="8" destOrd="0" presId="urn:microsoft.com/office/officeart/2005/8/layout/vProcess5"/>
    <dgm:cxn modelId="{0110E2B3-FC74-467E-90C9-BDC925B142BC}" type="presParOf" srcId="{B8BFFC2C-3F24-4A23-8F99-2C66D68AACFB}" destId="{17977AA5-D78B-4E0D-9BA2-4A1D68003BC2}" srcOrd="9" destOrd="0" presId="urn:microsoft.com/office/officeart/2005/8/layout/vProcess5"/>
    <dgm:cxn modelId="{76D27C09-0673-4F95-9A5A-FDC12703C073}" type="presParOf" srcId="{B8BFFC2C-3F24-4A23-8F99-2C66D68AACFB}" destId="{28803ACA-275D-4764-96B8-979533DE930F}" srcOrd="10" destOrd="0" presId="urn:microsoft.com/office/officeart/2005/8/layout/vProcess5"/>
    <dgm:cxn modelId="{DFBDF543-D0FA-48B7-8266-E4529BA9474A}" type="presParOf" srcId="{B8BFFC2C-3F24-4A23-8F99-2C66D68AACFB}" destId="{5F1075D7-7941-4CA8-9A6F-D709A3A0DE2F}" srcOrd="11" destOrd="0" presId="urn:microsoft.com/office/officeart/2005/8/layout/vProcess5"/>
    <dgm:cxn modelId="{E254E304-0798-47A5-A435-3EAC45F31643}" type="presParOf" srcId="{B8BFFC2C-3F24-4A23-8F99-2C66D68AACFB}" destId="{47AC3E3D-6637-4BAE-9FAF-4CCBD0BBC99E}" srcOrd="12" destOrd="0" presId="urn:microsoft.com/office/officeart/2005/8/layout/vProcess5"/>
    <dgm:cxn modelId="{A06E0E1D-39C1-44B0-A065-1DA67697BAD8}" type="presParOf" srcId="{B8BFFC2C-3F24-4A23-8F99-2C66D68AACFB}" destId="{51CAD54B-85DE-4629-9B12-D15C7AA1EEE2}" srcOrd="13" destOrd="0" presId="urn:microsoft.com/office/officeart/2005/8/layout/vProcess5"/>
    <dgm:cxn modelId="{543E3A3F-99BC-4A9F-84FC-B845363F4B5B}" type="presParOf" srcId="{B8BFFC2C-3F24-4A23-8F99-2C66D68AACFB}" destId="{8F11201C-5BFE-4DCC-823A-3903C3B8709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05EAEB-0D3B-47CE-BB41-94733EEC5169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CFEACD-628A-48FC-9675-07DC6FAC651C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Introduction</a:t>
          </a:r>
          <a:endParaRPr lang="en-US" dirty="0"/>
        </a:p>
      </dgm:t>
    </dgm:pt>
    <dgm:pt modelId="{9C4B4B2A-EFD0-475C-98C6-C6448603FBEA}" type="parTrans" cxnId="{291496FE-A304-43DD-B3CA-199E5F54D027}">
      <dgm:prSet/>
      <dgm:spPr/>
      <dgm:t>
        <a:bodyPr/>
        <a:lstStyle/>
        <a:p>
          <a:endParaRPr lang="en-US"/>
        </a:p>
      </dgm:t>
    </dgm:pt>
    <dgm:pt modelId="{CC471FDD-BBED-4F38-8B6D-FA613AC4278E}" type="sibTrans" cxnId="{291496FE-A304-43DD-B3CA-199E5F54D027}">
      <dgm:prSet/>
      <dgm:spPr/>
      <dgm:t>
        <a:bodyPr/>
        <a:lstStyle/>
        <a:p>
          <a:endParaRPr lang="en-US"/>
        </a:p>
      </dgm:t>
    </dgm:pt>
    <dgm:pt modelId="{AD874B49-82FB-41AD-94CB-B66DCBD51C19}">
      <dgm:prSet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GB" dirty="0"/>
            <a:t>Optional methods</a:t>
          </a:r>
          <a:endParaRPr lang="en-US" dirty="0"/>
        </a:p>
      </dgm:t>
    </dgm:pt>
    <dgm:pt modelId="{D8277AA0-0107-45B9-B2AD-2A6BB516C20B}" type="parTrans" cxnId="{00A58FE9-C2BA-4F81-888C-E8EB85B4A8F9}">
      <dgm:prSet/>
      <dgm:spPr/>
      <dgm:t>
        <a:bodyPr/>
        <a:lstStyle/>
        <a:p>
          <a:endParaRPr lang="en-US"/>
        </a:p>
      </dgm:t>
    </dgm:pt>
    <dgm:pt modelId="{F9A7573C-2A80-4890-87E8-49306D1FD1D7}" type="sibTrans" cxnId="{00A58FE9-C2BA-4F81-888C-E8EB85B4A8F9}">
      <dgm:prSet/>
      <dgm:spPr/>
      <dgm:t>
        <a:bodyPr/>
        <a:lstStyle/>
        <a:p>
          <a:endParaRPr lang="en-US"/>
        </a:p>
      </dgm:t>
    </dgm:pt>
    <dgm:pt modelId="{89EF4FE5-62F7-4FD6-B5B0-D1A8C159E7D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/>
            <a:t>Methods selected – justification </a:t>
          </a:r>
          <a:endParaRPr lang="en-US" dirty="0"/>
        </a:p>
      </dgm:t>
    </dgm:pt>
    <dgm:pt modelId="{87C5D171-89F6-4353-BACA-6A4E9C204707}" type="parTrans" cxnId="{8E7AB53C-5085-4900-9FA7-8B7232B8F43E}">
      <dgm:prSet/>
      <dgm:spPr/>
      <dgm:t>
        <a:bodyPr/>
        <a:lstStyle/>
        <a:p>
          <a:endParaRPr lang="en-US"/>
        </a:p>
      </dgm:t>
    </dgm:pt>
    <dgm:pt modelId="{D570FE8A-BFF5-4BE5-8362-9757118AB313}" type="sibTrans" cxnId="{8E7AB53C-5085-4900-9FA7-8B7232B8F43E}">
      <dgm:prSet/>
      <dgm:spPr/>
      <dgm:t>
        <a:bodyPr/>
        <a:lstStyle/>
        <a:p>
          <a:endParaRPr lang="en-US"/>
        </a:p>
      </dgm:t>
    </dgm:pt>
    <dgm:pt modelId="{A6DC21E5-E325-4F42-BF3C-F1F4230A56E0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dirty="0"/>
            <a:t>Method detail – experiment / questionnaire etc</a:t>
          </a:r>
          <a:endParaRPr lang="en-US" dirty="0"/>
        </a:p>
      </dgm:t>
    </dgm:pt>
    <dgm:pt modelId="{957E7BEA-665E-47A9-A8CA-5F894C0C3039}" type="parTrans" cxnId="{0930644A-B953-40EF-89D6-0A4C22EA2E1C}">
      <dgm:prSet/>
      <dgm:spPr/>
      <dgm:t>
        <a:bodyPr/>
        <a:lstStyle/>
        <a:p>
          <a:endParaRPr lang="en-US"/>
        </a:p>
      </dgm:t>
    </dgm:pt>
    <dgm:pt modelId="{B21B5ED4-DA30-4143-86DB-1369628C5936}" type="sibTrans" cxnId="{0930644A-B953-40EF-89D6-0A4C22EA2E1C}">
      <dgm:prSet/>
      <dgm:spPr/>
      <dgm:t>
        <a:bodyPr/>
        <a:lstStyle/>
        <a:p>
          <a:endParaRPr lang="en-US"/>
        </a:p>
      </dgm:t>
    </dgm:pt>
    <dgm:pt modelId="{AFBD08AD-0A21-43A7-B03D-8010B525EC6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/>
            <a:t>Method execution</a:t>
          </a:r>
          <a:endParaRPr lang="en-US"/>
        </a:p>
      </dgm:t>
    </dgm:pt>
    <dgm:pt modelId="{C679AE43-458D-4373-828B-90A40C4346B3}" type="parTrans" cxnId="{225E50C7-A1F2-483D-8C27-1AB62CC99EEF}">
      <dgm:prSet/>
      <dgm:spPr/>
      <dgm:t>
        <a:bodyPr/>
        <a:lstStyle/>
        <a:p>
          <a:endParaRPr lang="en-US"/>
        </a:p>
      </dgm:t>
    </dgm:pt>
    <dgm:pt modelId="{69E3616B-9406-4C6C-9E78-CD85C8EA7701}" type="sibTrans" cxnId="{225E50C7-A1F2-483D-8C27-1AB62CC99EEF}">
      <dgm:prSet/>
      <dgm:spPr/>
      <dgm:t>
        <a:bodyPr/>
        <a:lstStyle/>
        <a:p>
          <a:endParaRPr lang="en-US"/>
        </a:p>
      </dgm:t>
    </dgm:pt>
    <dgm:pt modelId="{ABAACE93-4693-4EC9-AFD8-E71EAE41A082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/>
            <a:t>Data Collection</a:t>
          </a:r>
          <a:endParaRPr lang="en-US"/>
        </a:p>
      </dgm:t>
    </dgm:pt>
    <dgm:pt modelId="{EFD31CF4-921B-4482-BE90-C74FD9551EA6}" type="parTrans" cxnId="{064746E9-8D9C-4A8B-93E7-2B0305B28CBA}">
      <dgm:prSet/>
      <dgm:spPr/>
      <dgm:t>
        <a:bodyPr/>
        <a:lstStyle/>
        <a:p>
          <a:endParaRPr lang="en-US"/>
        </a:p>
      </dgm:t>
    </dgm:pt>
    <dgm:pt modelId="{4A49369D-9CC9-4F60-A9B7-A3CAE45E7BBB}" type="sibTrans" cxnId="{064746E9-8D9C-4A8B-93E7-2B0305B28CBA}">
      <dgm:prSet/>
      <dgm:spPr/>
      <dgm:t>
        <a:bodyPr/>
        <a:lstStyle/>
        <a:p>
          <a:endParaRPr lang="en-US"/>
        </a:p>
      </dgm:t>
    </dgm:pt>
    <dgm:pt modelId="{C6E33188-45B4-47E1-9BF8-648928E42CE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Data analysis method</a:t>
          </a:r>
          <a:endParaRPr lang="en-US"/>
        </a:p>
      </dgm:t>
    </dgm:pt>
    <dgm:pt modelId="{07BFDD06-2288-4E84-8D48-616B17681EC4}" type="parTrans" cxnId="{90036090-4144-4CC1-B2AF-FC1C38395C89}">
      <dgm:prSet/>
      <dgm:spPr/>
      <dgm:t>
        <a:bodyPr/>
        <a:lstStyle/>
        <a:p>
          <a:endParaRPr lang="en-US"/>
        </a:p>
      </dgm:t>
    </dgm:pt>
    <dgm:pt modelId="{5B16B2E9-F68B-4ED9-B7B5-B08BE6B6B21F}" type="sibTrans" cxnId="{90036090-4144-4CC1-B2AF-FC1C38395C89}">
      <dgm:prSet/>
      <dgm:spPr/>
      <dgm:t>
        <a:bodyPr/>
        <a:lstStyle/>
        <a:p>
          <a:endParaRPr lang="en-US"/>
        </a:p>
      </dgm:t>
    </dgm:pt>
    <dgm:pt modelId="{B377301C-33DF-479C-916A-871200C29F8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/>
            <a:t>Summary Review</a:t>
          </a:r>
          <a:endParaRPr lang="en-US"/>
        </a:p>
      </dgm:t>
    </dgm:pt>
    <dgm:pt modelId="{7B185B44-BE94-4D9F-8797-CA9CBCC98F35}" type="parTrans" cxnId="{B786406F-67B6-415D-BF82-1DEFF24BAA7E}">
      <dgm:prSet/>
      <dgm:spPr/>
      <dgm:t>
        <a:bodyPr/>
        <a:lstStyle/>
        <a:p>
          <a:endParaRPr lang="en-US"/>
        </a:p>
      </dgm:t>
    </dgm:pt>
    <dgm:pt modelId="{1C1205BA-0E2C-4C5E-B422-CE9280446EBB}" type="sibTrans" cxnId="{B786406F-67B6-415D-BF82-1DEFF24BAA7E}">
      <dgm:prSet/>
      <dgm:spPr/>
      <dgm:t>
        <a:bodyPr/>
        <a:lstStyle/>
        <a:p>
          <a:endParaRPr lang="en-US"/>
        </a:p>
      </dgm:t>
    </dgm:pt>
    <dgm:pt modelId="{A65A239B-8131-4A83-8D52-A500A192FCD7}">
      <dgm:prSet/>
      <dgm:spPr/>
      <dgm:t>
        <a:bodyPr/>
        <a:lstStyle/>
        <a:p>
          <a:r>
            <a:rPr lang="en-GB" dirty="0"/>
            <a:t>Limitations:  Error, Bias, Ethics</a:t>
          </a:r>
          <a:endParaRPr lang="en-US" dirty="0"/>
        </a:p>
      </dgm:t>
    </dgm:pt>
    <dgm:pt modelId="{8545CD47-4E22-42CB-9139-B46C685C4946}" type="parTrans" cxnId="{F41E7976-5552-4E82-B62E-C2C631ADCADF}">
      <dgm:prSet/>
      <dgm:spPr/>
      <dgm:t>
        <a:bodyPr/>
        <a:lstStyle/>
        <a:p>
          <a:endParaRPr lang="en-US"/>
        </a:p>
      </dgm:t>
    </dgm:pt>
    <dgm:pt modelId="{C41D0DBE-C6B6-4280-A375-B2AEC8367000}" type="sibTrans" cxnId="{F41E7976-5552-4E82-B62E-C2C631ADCADF}">
      <dgm:prSet/>
      <dgm:spPr/>
      <dgm:t>
        <a:bodyPr/>
        <a:lstStyle/>
        <a:p>
          <a:endParaRPr lang="en-US"/>
        </a:p>
      </dgm:t>
    </dgm:pt>
    <dgm:pt modelId="{4486FF8A-629E-4F0E-86A2-59917D3A0841}" type="pres">
      <dgm:prSet presAssocID="{F505EAEB-0D3B-47CE-BB41-94733EEC5169}" presName="Name0" presStyleCnt="0">
        <dgm:presLayoutVars>
          <dgm:dir/>
          <dgm:resizeHandles val="exact"/>
        </dgm:presLayoutVars>
      </dgm:prSet>
      <dgm:spPr/>
    </dgm:pt>
    <dgm:pt modelId="{E90DFF17-076F-47AE-90D9-11F3051C7F70}" type="pres">
      <dgm:prSet presAssocID="{92CFEACD-628A-48FC-9675-07DC6FAC651C}" presName="node" presStyleLbl="node1" presStyleIdx="0" presStyleCnt="9">
        <dgm:presLayoutVars>
          <dgm:bulletEnabled val="1"/>
        </dgm:presLayoutVars>
      </dgm:prSet>
      <dgm:spPr/>
    </dgm:pt>
    <dgm:pt modelId="{E2D2AE6B-4B33-4BB0-9D59-37C8B455EA7E}" type="pres">
      <dgm:prSet presAssocID="{CC471FDD-BBED-4F38-8B6D-FA613AC4278E}" presName="sibTrans" presStyleLbl="sibTrans1D1" presStyleIdx="0" presStyleCnt="8"/>
      <dgm:spPr/>
    </dgm:pt>
    <dgm:pt modelId="{FCE02C88-E173-4334-9821-D6293AC9EAF8}" type="pres">
      <dgm:prSet presAssocID="{CC471FDD-BBED-4F38-8B6D-FA613AC4278E}" presName="connectorText" presStyleLbl="sibTrans1D1" presStyleIdx="0" presStyleCnt="8"/>
      <dgm:spPr/>
    </dgm:pt>
    <dgm:pt modelId="{45AC8B12-03A6-48E6-AE5D-644FFFE32F25}" type="pres">
      <dgm:prSet presAssocID="{AD874B49-82FB-41AD-94CB-B66DCBD51C19}" presName="node" presStyleLbl="node1" presStyleIdx="1" presStyleCnt="9">
        <dgm:presLayoutVars>
          <dgm:bulletEnabled val="1"/>
        </dgm:presLayoutVars>
      </dgm:prSet>
      <dgm:spPr/>
    </dgm:pt>
    <dgm:pt modelId="{AA06C91C-F44F-48CA-B642-F7DA3E44710A}" type="pres">
      <dgm:prSet presAssocID="{F9A7573C-2A80-4890-87E8-49306D1FD1D7}" presName="sibTrans" presStyleLbl="sibTrans1D1" presStyleIdx="1" presStyleCnt="8"/>
      <dgm:spPr/>
    </dgm:pt>
    <dgm:pt modelId="{CAE16732-BF2E-45ED-B6CF-C3B75B746E44}" type="pres">
      <dgm:prSet presAssocID="{F9A7573C-2A80-4890-87E8-49306D1FD1D7}" presName="connectorText" presStyleLbl="sibTrans1D1" presStyleIdx="1" presStyleCnt="8"/>
      <dgm:spPr/>
    </dgm:pt>
    <dgm:pt modelId="{E95E7E25-7724-4D97-8B82-AFB43CAC421A}" type="pres">
      <dgm:prSet presAssocID="{89EF4FE5-62F7-4FD6-B5B0-D1A8C159E7DC}" presName="node" presStyleLbl="node1" presStyleIdx="2" presStyleCnt="9">
        <dgm:presLayoutVars>
          <dgm:bulletEnabled val="1"/>
        </dgm:presLayoutVars>
      </dgm:prSet>
      <dgm:spPr/>
    </dgm:pt>
    <dgm:pt modelId="{DFB66B8D-644B-480A-804D-C346BAC427D1}" type="pres">
      <dgm:prSet presAssocID="{D570FE8A-BFF5-4BE5-8362-9757118AB313}" presName="sibTrans" presStyleLbl="sibTrans1D1" presStyleIdx="2" presStyleCnt="8"/>
      <dgm:spPr/>
    </dgm:pt>
    <dgm:pt modelId="{06C354B4-71D6-4FB2-B339-5A4AE4F477E4}" type="pres">
      <dgm:prSet presAssocID="{D570FE8A-BFF5-4BE5-8362-9757118AB313}" presName="connectorText" presStyleLbl="sibTrans1D1" presStyleIdx="2" presStyleCnt="8"/>
      <dgm:spPr/>
    </dgm:pt>
    <dgm:pt modelId="{FF8347A5-05AE-42FE-862D-E9EA282476A5}" type="pres">
      <dgm:prSet presAssocID="{A6DC21E5-E325-4F42-BF3C-F1F4230A56E0}" presName="node" presStyleLbl="node1" presStyleIdx="3" presStyleCnt="9">
        <dgm:presLayoutVars>
          <dgm:bulletEnabled val="1"/>
        </dgm:presLayoutVars>
      </dgm:prSet>
      <dgm:spPr/>
    </dgm:pt>
    <dgm:pt modelId="{E1FA9C6B-9125-4354-AB74-4593268F59C8}" type="pres">
      <dgm:prSet presAssocID="{B21B5ED4-DA30-4143-86DB-1369628C5936}" presName="sibTrans" presStyleLbl="sibTrans1D1" presStyleIdx="3" presStyleCnt="8"/>
      <dgm:spPr/>
    </dgm:pt>
    <dgm:pt modelId="{D84EAECB-687D-4B42-94CA-8600C7081B37}" type="pres">
      <dgm:prSet presAssocID="{B21B5ED4-DA30-4143-86DB-1369628C5936}" presName="connectorText" presStyleLbl="sibTrans1D1" presStyleIdx="3" presStyleCnt="8"/>
      <dgm:spPr/>
    </dgm:pt>
    <dgm:pt modelId="{EEFD3D10-0351-4FBE-B0D8-EFB898582244}" type="pres">
      <dgm:prSet presAssocID="{AFBD08AD-0A21-43A7-B03D-8010B525EC69}" presName="node" presStyleLbl="node1" presStyleIdx="4" presStyleCnt="9">
        <dgm:presLayoutVars>
          <dgm:bulletEnabled val="1"/>
        </dgm:presLayoutVars>
      </dgm:prSet>
      <dgm:spPr/>
    </dgm:pt>
    <dgm:pt modelId="{CD3E3FD5-8540-49E9-8989-2080534CEA8D}" type="pres">
      <dgm:prSet presAssocID="{69E3616B-9406-4C6C-9E78-CD85C8EA7701}" presName="sibTrans" presStyleLbl="sibTrans1D1" presStyleIdx="4" presStyleCnt="8"/>
      <dgm:spPr/>
    </dgm:pt>
    <dgm:pt modelId="{9CBBC498-63A6-4665-A8A4-E60A185B6937}" type="pres">
      <dgm:prSet presAssocID="{69E3616B-9406-4C6C-9E78-CD85C8EA7701}" presName="connectorText" presStyleLbl="sibTrans1D1" presStyleIdx="4" presStyleCnt="8"/>
      <dgm:spPr/>
    </dgm:pt>
    <dgm:pt modelId="{3E78D665-AD74-4E97-8120-953A734BC729}" type="pres">
      <dgm:prSet presAssocID="{ABAACE93-4693-4EC9-AFD8-E71EAE41A082}" presName="node" presStyleLbl="node1" presStyleIdx="5" presStyleCnt="9">
        <dgm:presLayoutVars>
          <dgm:bulletEnabled val="1"/>
        </dgm:presLayoutVars>
      </dgm:prSet>
      <dgm:spPr/>
    </dgm:pt>
    <dgm:pt modelId="{3091AF8C-228F-49CA-A6A0-A4C2F2DCE8C8}" type="pres">
      <dgm:prSet presAssocID="{4A49369D-9CC9-4F60-A9B7-A3CAE45E7BBB}" presName="sibTrans" presStyleLbl="sibTrans1D1" presStyleIdx="5" presStyleCnt="8"/>
      <dgm:spPr/>
    </dgm:pt>
    <dgm:pt modelId="{66AA201A-56FF-44A6-86A5-DF95889475E5}" type="pres">
      <dgm:prSet presAssocID="{4A49369D-9CC9-4F60-A9B7-A3CAE45E7BBB}" presName="connectorText" presStyleLbl="sibTrans1D1" presStyleIdx="5" presStyleCnt="8"/>
      <dgm:spPr/>
    </dgm:pt>
    <dgm:pt modelId="{6BCE30A8-993F-4537-B4E8-78AE6BB7D042}" type="pres">
      <dgm:prSet presAssocID="{C6E33188-45B4-47E1-9BF8-648928E42CE9}" presName="node" presStyleLbl="node1" presStyleIdx="6" presStyleCnt="9">
        <dgm:presLayoutVars>
          <dgm:bulletEnabled val="1"/>
        </dgm:presLayoutVars>
      </dgm:prSet>
      <dgm:spPr/>
    </dgm:pt>
    <dgm:pt modelId="{9C766046-C131-4119-8CCA-113B62A9E8EC}" type="pres">
      <dgm:prSet presAssocID="{5B16B2E9-F68B-4ED9-B7B5-B08BE6B6B21F}" presName="sibTrans" presStyleLbl="sibTrans1D1" presStyleIdx="6" presStyleCnt="8"/>
      <dgm:spPr/>
    </dgm:pt>
    <dgm:pt modelId="{07373800-03C6-4803-9DA7-D30D37A915C4}" type="pres">
      <dgm:prSet presAssocID="{5B16B2E9-F68B-4ED9-B7B5-B08BE6B6B21F}" presName="connectorText" presStyleLbl="sibTrans1D1" presStyleIdx="6" presStyleCnt="8"/>
      <dgm:spPr/>
    </dgm:pt>
    <dgm:pt modelId="{45E977F3-5DCD-4778-8128-6730223CE088}" type="pres">
      <dgm:prSet presAssocID="{B377301C-33DF-479C-916A-871200C29F89}" presName="node" presStyleLbl="node1" presStyleIdx="7" presStyleCnt="9">
        <dgm:presLayoutVars>
          <dgm:bulletEnabled val="1"/>
        </dgm:presLayoutVars>
      </dgm:prSet>
      <dgm:spPr/>
    </dgm:pt>
    <dgm:pt modelId="{53912EBE-07D0-45BE-8E50-9506361D0342}" type="pres">
      <dgm:prSet presAssocID="{1C1205BA-0E2C-4C5E-B422-CE9280446EBB}" presName="sibTrans" presStyleLbl="sibTrans1D1" presStyleIdx="7" presStyleCnt="8"/>
      <dgm:spPr/>
    </dgm:pt>
    <dgm:pt modelId="{DA641971-4378-42C8-BB7C-6A7B14A86309}" type="pres">
      <dgm:prSet presAssocID="{1C1205BA-0E2C-4C5E-B422-CE9280446EBB}" presName="connectorText" presStyleLbl="sibTrans1D1" presStyleIdx="7" presStyleCnt="8"/>
      <dgm:spPr/>
    </dgm:pt>
    <dgm:pt modelId="{E2DC4220-31AB-45AE-AFC5-2FD7AEE24104}" type="pres">
      <dgm:prSet presAssocID="{A65A239B-8131-4A83-8D52-A500A192FCD7}" presName="node" presStyleLbl="node1" presStyleIdx="8" presStyleCnt="9">
        <dgm:presLayoutVars>
          <dgm:bulletEnabled val="1"/>
        </dgm:presLayoutVars>
      </dgm:prSet>
      <dgm:spPr/>
    </dgm:pt>
  </dgm:ptLst>
  <dgm:cxnLst>
    <dgm:cxn modelId="{7A412100-41CA-4AA7-B082-436C5B27CE3B}" type="presOf" srcId="{F9A7573C-2A80-4890-87E8-49306D1FD1D7}" destId="{CAE16732-BF2E-45ED-B6CF-C3B75B746E44}" srcOrd="1" destOrd="0" presId="urn:microsoft.com/office/officeart/2016/7/layout/RepeatingBendingProcessNew"/>
    <dgm:cxn modelId="{E08EBC02-F2C5-4B48-BABA-30B1001C8357}" type="presOf" srcId="{ABAACE93-4693-4EC9-AFD8-E71EAE41A082}" destId="{3E78D665-AD74-4E97-8120-953A734BC729}" srcOrd="0" destOrd="0" presId="urn:microsoft.com/office/officeart/2016/7/layout/RepeatingBendingProcessNew"/>
    <dgm:cxn modelId="{DAB42309-850C-41A8-B57B-EA5FA74847AF}" type="presOf" srcId="{69E3616B-9406-4C6C-9E78-CD85C8EA7701}" destId="{9CBBC498-63A6-4665-A8A4-E60A185B6937}" srcOrd="1" destOrd="0" presId="urn:microsoft.com/office/officeart/2016/7/layout/RepeatingBendingProcessNew"/>
    <dgm:cxn modelId="{AA16F30A-5E26-427F-AC6C-9A0BE08835F5}" type="presOf" srcId="{1C1205BA-0E2C-4C5E-B422-CE9280446EBB}" destId="{DA641971-4378-42C8-BB7C-6A7B14A86309}" srcOrd="1" destOrd="0" presId="urn:microsoft.com/office/officeart/2016/7/layout/RepeatingBendingProcessNew"/>
    <dgm:cxn modelId="{C4286010-90A9-4738-A85B-BF7EC42B297B}" type="presOf" srcId="{AD874B49-82FB-41AD-94CB-B66DCBD51C19}" destId="{45AC8B12-03A6-48E6-AE5D-644FFFE32F25}" srcOrd="0" destOrd="0" presId="urn:microsoft.com/office/officeart/2016/7/layout/RepeatingBendingProcessNew"/>
    <dgm:cxn modelId="{FF627626-F365-49A6-A867-FE48E25DB183}" type="presOf" srcId="{1C1205BA-0E2C-4C5E-B422-CE9280446EBB}" destId="{53912EBE-07D0-45BE-8E50-9506361D0342}" srcOrd="0" destOrd="0" presId="urn:microsoft.com/office/officeart/2016/7/layout/RepeatingBendingProcessNew"/>
    <dgm:cxn modelId="{C5BD1D27-2055-4C78-92B5-3E3DE090E684}" type="presOf" srcId="{C6E33188-45B4-47E1-9BF8-648928E42CE9}" destId="{6BCE30A8-993F-4537-B4E8-78AE6BB7D042}" srcOrd="0" destOrd="0" presId="urn:microsoft.com/office/officeart/2016/7/layout/RepeatingBendingProcessNew"/>
    <dgm:cxn modelId="{D11E3D28-1612-4D3F-BD66-87DB839AFD48}" type="presOf" srcId="{A6DC21E5-E325-4F42-BF3C-F1F4230A56E0}" destId="{FF8347A5-05AE-42FE-862D-E9EA282476A5}" srcOrd="0" destOrd="0" presId="urn:microsoft.com/office/officeart/2016/7/layout/RepeatingBendingProcessNew"/>
    <dgm:cxn modelId="{BA92B233-DB15-443F-9A4E-2F70E9C587D4}" type="presOf" srcId="{B377301C-33DF-479C-916A-871200C29F89}" destId="{45E977F3-5DCD-4778-8128-6730223CE088}" srcOrd="0" destOrd="0" presId="urn:microsoft.com/office/officeart/2016/7/layout/RepeatingBendingProcessNew"/>
    <dgm:cxn modelId="{8E7AB53C-5085-4900-9FA7-8B7232B8F43E}" srcId="{F505EAEB-0D3B-47CE-BB41-94733EEC5169}" destId="{89EF4FE5-62F7-4FD6-B5B0-D1A8C159E7DC}" srcOrd="2" destOrd="0" parTransId="{87C5D171-89F6-4353-BACA-6A4E9C204707}" sibTransId="{D570FE8A-BFF5-4BE5-8362-9757118AB313}"/>
    <dgm:cxn modelId="{989B095C-47DF-4A5F-B42E-FC73A003C07E}" type="presOf" srcId="{89EF4FE5-62F7-4FD6-B5B0-D1A8C159E7DC}" destId="{E95E7E25-7724-4D97-8B82-AFB43CAC421A}" srcOrd="0" destOrd="0" presId="urn:microsoft.com/office/officeart/2016/7/layout/RepeatingBendingProcessNew"/>
    <dgm:cxn modelId="{AFDFBC61-C800-4A7F-9AC8-0E15BCB1199B}" type="presOf" srcId="{D570FE8A-BFF5-4BE5-8362-9757118AB313}" destId="{DFB66B8D-644B-480A-804D-C346BAC427D1}" srcOrd="0" destOrd="0" presId="urn:microsoft.com/office/officeart/2016/7/layout/RepeatingBendingProcessNew"/>
    <dgm:cxn modelId="{FF8D9462-F2E2-4888-906E-0E5F092FB577}" type="presOf" srcId="{5B16B2E9-F68B-4ED9-B7B5-B08BE6B6B21F}" destId="{9C766046-C131-4119-8CCA-113B62A9E8EC}" srcOrd="0" destOrd="0" presId="urn:microsoft.com/office/officeart/2016/7/layout/RepeatingBendingProcessNew"/>
    <dgm:cxn modelId="{7BB1EF65-AEE6-459A-A222-4A1FEEB4A755}" type="presOf" srcId="{CC471FDD-BBED-4F38-8B6D-FA613AC4278E}" destId="{E2D2AE6B-4B33-4BB0-9D59-37C8B455EA7E}" srcOrd="0" destOrd="0" presId="urn:microsoft.com/office/officeart/2016/7/layout/RepeatingBendingProcessNew"/>
    <dgm:cxn modelId="{0930644A-B953-40EF-89D6-0A4C22EA2E1C}" srcId="{F505EAEB-0D3B-47CE-BB41-94733EEC5169}" destId="{A6DC21E5-E325-4F42-BF3C-F1F4230A56E0}" srcOrd="3" destOrd="0" parTransId="{957E7BEA-665E-47A9-A8CA-5F894C0C3039}" sibTransId="{B21B5ED4-DA30-4143-86DB-1369628C5936}"/>
    <dgm:cxn modelId="{B786406F-67B6-415D-BF82-1DEFF24BAA7E}" srcId="{F505EAEB-0D3B-47CE-BB41-94733EEC5169}" destId="{B377301C-33DF-479C-916A-871200C29F89}" srcOrd="7" destOrd="0" parTransId="{7B185B44-BE94-4D9F-8797-CA9CBCC98F35}" sibTransId="{1C1205BA-0E2C-4C5E-B422-CE9280446EBB}"/>
    <dgm:cxn modelId="{19CDD675-972D-4477-A099-9465FF77F45F}" type="presOf" srcId="{92CFEACD-628A-48FC-9675-07DC6FAC651C}" destId="{E90DFF17-076F-47AE-90D9-11F3051C7F70}" srcOrd="0" destOrd="0" presId="urn:microsoft.com/office/officeart/2016/7/layout/RepeatingBendingProcessNew"/>
    <dgm:cxn modelId="{F41E7976-5552-4E82-B62E-C2C631ADCADF}" srcId="{F505EAEB-0D3B-47CE-BB41-94733EEC5169}" destId="{A65A239B-8131-4A83-8D52-A500A192FCD7}" srcOrd="8" destOrd="0" parTransId="{8545CD47-4E22-42CB-9139-B46C685C4946}" sibTransId="{C41D0DBE-C6B6-4280-A375-B2AEC8367000}"/>
    <dgm:cxn modelId="{AC81CF77-296D-4CC8-81BB-FBBF9AF611FF}" type="presOf" srcId="{B21B5ED4-DA30-4143-86DB-1369628C5936}" destId="{D84EAECB-687D-4B42-94CA-8600C7081B37}" srcOrd="1" destOrd="0" presId="urn:microsoft.com/office/officeart/2016/7/layout/RepeatingBendingProcessNew"/>
    <dgm:cxn modelId="{82A9EE59-E2B5-490D-BA31-E6C90A23CEA2}" type="presOf" srcId="{5B16B2E9-F68B-4ED9-B7B5-B08BE6B6B21F}" destId="{07373800-03C6-4803-9DA7-D30D37A915C4}" srcOrd="1" destOrd="0" presId="urn:microsoft.com/office/officeart/2016/7/layout/RepeatingBendingProcessNew"/>
    <dgm:cxn modelId="{F62FCB7A-55A5-4CA9-92B4-3A6AB83E2980}" type="presOf" srcId="{F505EAEB-0D3B-47CE-BB41-94733EEC5169}" destId="{4486FF8A-629E-4F0E-86A2-59917D3A0841}" srcOrd="0" destOrd="0" presId="urn:microsoft.com/office/officeart/2016/7/layout/RepeatingBendingProcessNew"/>
    <dgm:cxn modelId="{E7438281-EAD2-4703-9D52-BDFBC3B40E2C}" type="presOf" srcId="{CC471FDD-BBED-4F38-8B6D-FA613AC4278E}" destId="{FCE02C88-E173-4334-9821-D6293AC9EAF8}" srcOrd="1" destOrd="0" presId="urn:microsoft.com/office/officeart/2016/7/layout/RepeatingBendingProcessNew"/>
    <dgm:cxn modelId="{90036090-4144-4CC1-B2AF-FC1C38395C89}" srcId="{F505EAEB-0D3B-47CE-BB41-94733EEC5169}" destId="{C6E33188-45B4-47E1-9BF8-648928E42CE9}" srcOrd="6" destOrd="0" parTransId="{07BFDD06-2288-4E84-8D48-616B17681EC4}" sibTransId="{5B16B2E9-F68B-4ED9-B7B5-B08BE6B6B21F}"/>
    <dgm:cxn modelId="{9E803DA7-B59B-46C6-AF86-DC6BD921B32A}" type="presOf" srcId="{AFBD08AD-0A21-43A7-B03D-8010B525EC69}" destId="{EEFD3D10-0351-4FBE-B0D8-EFB898582244}" srcOrd="0" destOrd="0" presId="urn:microsoft.com/office/officeart/2016/7/layout/RepeatingBendingProcessNew"/>
    <dgm:cxn modelId="{94568DB3-8637-4C8F-90E8-94358BF9C485}" type="presOf" srcId="{B21B5ED4-DA30-4143-86DB-1369628C5936}" destId="{E1FA9C6B-9125-4354-AB74-4593268F59C8}" srcOrd="0" destOrd="0" presId="urn:microsoft.com/office/officeart/2016/7/layout/RepeatingBendingProcessNew"/>
    <dgm:cxn modelId="{1E0813B5-164C-4B5E-A7D9-8BBDEAA3A4D7}" type="presOf" srcId="{4A49369D-9CC9-4F60-A9B7-A3CAE45E7BBB}" destId="{66AA201A-56FF-44A6-86A5-DF95889475E5}" srcOrd="1" destOrd="0" presId="urn:microsoft.com/office/officeart/2016/7/layout/RepeatingBendingProcessNew"/>
    <dgm:cxn modelId="{55DF5DB5-F428-4FA9-8969-2F0A26F1D06A}" type="presOf" srcId="{A65A239B-8131-4A83-8D52-A500A192FCD7}" destId="{E2DC4220-31AB-45AE-AFC5-2FD7AEE24104}" srcOrd="0" destOrd="0" presId="urn:microsoft.com/office/officeart/2016/7/layout/RepeatingBendingProcessNew"/>
    <dgm:cxn modelId="{33E6D4B5-A343-4D45-8B2E-8B9C38351AE0}" type="presOf" srcId="{69E3616B-9406-4C6C-9E78-CD85C8EA7701}" destId="{CD3E3FD5-8540-49E9-8989-2080534CEA8D}" srcOrd="0" destOrd="0" presId="urn:microsoft.com/office/officeart/2016/7/layout/RepeatingBendingProcessNew"/>
    <dgm:cxn modelId="{DBD39ABE-79F8-4624-9471-9C3FCB807501}" type="presOf" srcId="{4A49369D-9CC9-4F60-A9B7-A3CAE45E7BBB}" destId="{3091AF8C-228F-49CA-A6A0-A4C2F2DCE8C8}" srcOrd="0" destOrd="0" presId="urn:microsoft.com/office/officeart/2016/7/layout/RepeatingBendingProcessNew"/>
    <dgm:cxn modelId="{225E50C7-A1F2-483D-8C27-1AB62CC99EEF}" srcId="{F505EAEB-0D3B-47CE-BB41-94733EEC5169}" destId="{AFBD08AD-0A21-43A7-B03D-8010B525EC69}" srcOrd="4" destOrd="0" parTransId="{C679AE43-458D-4373-828B-90A40C4346B3}" sibTransId="{69E3616B-9406-4C6C-9E78-CD85C8EA7701}"/>
    <dgm:cxn modelId="{064746E9-8D9C-4A8B-93E7-2B0305B28CBA}" srcId="{F505EAEB-0D3B-47CE-BB41-94733EEC5169}" destId="{ABAACE93-4693-4EC9-AFD8-E71EAE41A082}" srcOrd="5" destOrd="0" parTransId="{EFD31CF4-921B-4482-BE90-C74FD9551EA6}" sibTransId="{4A49369D-9CC9-4F60-A9B7-A3CAE45E7BBB}"/>
    <dgm:cxn modelId="{00A58FE9-C2BA-4F81-888C-E8EB85B4A8F9}" srcId="{F505EAEB-0D3B-47CE-BB41-94733EEC5169}" destId="{AD874B49-82FB-41AD-94CB-B66DCBD51C19}" srcOrd="1" destOrd="0" parTransId="{D8277AA0-0107-45B9-B2AD-2A6BB516C20B}" sibTransId="{F9A7573C-2A80-4890-87E8-49306D1FD1D7}"/>
    <dgm:cxn modelId="{F71E11F5-580E-4286-893C-6183DF3881A3}" type="presOf" srcId="{D570FE8A-BFF5-4BE5-8362-9757118AB313}" destId="{06C354B4-71D6-4FB2-B339-5A4AE4F477E4}" srcOrd="1" destOrd="0" presId="urn:microsoft.com/office/officeart/2016/7/layout/RepeatingBendingProcessNew"/>
    <dgm:cxn modelId="{CDB08BF8-E681-4FCC-A7F0-DF0B763BC8ED}" type="presOf" srcId="{F9A7573C-2A80-4890-87E8-49306D1FD1D7}" destId="{AA06C91C-F44F-48CA-B642-F7DA3E44710A}" srcOrd="0" destOrd="0" presId="urn:microsoft.com/office/officeart/2016/7/layout/RepeatingBendingProcessNew"/>
    <dgm:cxn modelId="{291496FE-A304-43DD-B3CA-199E5F54D027}" srcId="{F505EAEB-0D3B-47CE-BB41-94733EEC5169}" destId="{92CFEACD-628A-48FC-9675-07DC6FAC651C}" srcOrd="0" destOrd="0" parTransId="{9C4B4B2A-EFD0-475C-98C6-C6448603FBEA}" sibTransId="{CC471FDD-BBED-4F38-8B6D-FA613AC4278E}"/>
    <dgm:cxn modelId="{53FF4117-D250-4666-ABFF-9B08148217DF}" type="presParOf" srcId="{4486FF8A-629E-4F0E-86A2-59917D3A0841}" destId="{E90DFF17-076F-47AE-90D9-11F3051C7F70}" srcOrd="0" destOrd="0" presId="urn:microsoft.com/office/officeart/2016/7/layout/RepeatingBendingProcessNew"/>
    <dgm:cxn modelId="{73B615CA-BA10-4D78-B604-D52CD2B6188E}" type="presParOf" srcId="{4486FF8A-629E-4F0E-86A2-59917D3A0841}" destId="{E2D2AE6B-4B33-4BB0-9D59-37C8B455EA7E}" srcOrd="1" destOrd="0" presId="urn:microsoft.com/office/officeart/2016/7/layout/RepeatingBendingProcessNew"/>
    <dgm:cxn modelId="{BEDF6112-772D-4815-8E22-9F5EF578E55C}" type="presParOf" srcId="{E2D2AE6B-4B33-4BB0-9D59-37C8B455EA7E}" destId="{FCE02C88-E173-4334-9821-D6293AC9EAF8}" srcOrd="0" destOrd="0" presId="urn:microsoft.com/office/officeart/2016/7/layout/RepeatingBendingProcessNew"/>
    <dgm:cxn modelId="{FF650811-2ADA-49A8-9475-85BD68E56A7A}" type="presParOf" srcId="{4486FF8A-629E-4F0E-86A2-59917D3A0841}" destId="{45AC8B12-03A6-48E6-AE5D-644FFFE32F25}" srcOrd="2" destOrd="0" presId="urn:microsoft.com/office/officeart/2016/7/layout/RepeatingBendingProcessNew"/>
    <dgm:cxn modelId="{094FFA7D-3789-4483-A477-0FF77DA76078}" type="presParOf" srcId="{4486FF8A-629E-4F0E-86A2-59917D3A0841}" destId="{AA06C91C-F44F-48CA-B642-F7DA3E44710A}" srcOrd="3" destOrd="0" presId="urn:microsoft.com/office/officeart/2016/7/layout/RepeatingBendingProcessNew"/>
    <dgm:cxn modelId="{2D4C61B6-B870-44A8-8CE3-6D72EBC2388A}" type="presParOf" srcId="{AA06C91C-F44F-48CA-B642-F7DA3E44710A}" destId="{CAE16732-BF2E-45ED-B6CF-C3B75B746E44}" srcOrd="0" destOrd="0" presId="urn:microsoft.com/office/officeart/2016/7/layout/RepeatingBendingProcessNew"/>
    <dgm:cxn modelId="{5ECC3C4C-0DDA-4707-B381-678CDD860EE8}" type="presParOf" srcId="{4486FF8A-629E-4F0E-86A2-59917D3A0841}" destId="{E95E7E25-7724-4D97-8B82-AFB43CAC421A}" srcOrd="4" destOrd="0" presId="urn:microsoft.com/office/officeart/2016/7/layout/RepeatingBendingProcessNew"/>
    <dgm:cxn modelId="{0C95471D-0BC0-4435-8F9D-FA38B12A64A6}" type="presParOf" srcId="{4486FF8A-629E-4F0E-86A2-59917D3A0841}" destId="{DFB66B8D-644B-480A-804D-C346BAC427D1}" srcOrd="5" destOrd="0" presId="urn:microsoft.com/office/officeart/2016/7/layout/RepeatingBendingProcessNew"/>
    <dgm:cxn modelId="{47745F80-D78D-417D-BCE0-E79098D144E5}" type="presParOf" srcId="{DFB66B8D-644B-480A-804D-C346BAC427D1}" destId="{06C354B4-71D6-4FB2-B339-5A4AE4F477E4}" srcOrd="0" destOrd="0" presId="urn:microsoft.com/office/officeart/2016/7/layout/RepeatingBendingProcessNew"/>
    <dgm:cxn modelId="{3CCF5899-3111-4065-A294-8FCBB4AA1A80}" type="presParOf" srcId="{4486FF8A-629E-4F0E-86A2-59917D3A0841}" destId="{FF8347A5-05AE-42FE-862D-E9EA282476A5}" srcOrd="6" destOrd="0" presId="urn:microsoft.com/office/officeart/2016/7/layout/RepeatingBendingProcessNew"/>
    <dgm:cxn modelId="{0B6A619A-49FB-4237-8A12-49236B25086D}" type="presParOf" srcId="{4486FF8A-629E-4F0E-86A2-59917D3A0841}" destId="{E1FA9C6B-9125-4354-AB74-4593268F59C8}" srcOrd="7" destOrd="0" presId="urn:microsoft.com/office/officeart/2016/7/layout/RepeatingBendingProcessNew"/>
    <dgm:cxn modelId="{0A98729A-BBD2-4616-81B3-811919227A0E}" type="presParOf" srcId="{E1FA9C6B-9125-4354-AB74-4593268F59C8}" destId="{D84EAECB-687D-4B42-94CA-8600C7081B37}" srcOrd="0" destOrd="0" presId="urn:microsoft.com/office/officeart/2016/7/layout/RepeatingBendingProcessNew"/>
    <dgm:cxn modelId="{F0128C0A-B8B2-4C18-94EB-D6BD708AA93B}" type="presParOf" srcId="{4486FF8A-629E-4F0E-86A2-59917D3A0841}" destId="{EEFD3D10-0351-4FBE-B0D8-EFB898582244}" srcOrd="8" destOrd="0" presId="urn:microsoft.com/office/officeart/2016/7/layout/RepeatingBendingProcessNew"/>
    <dgm:cxn modelId="{2D45B273-3B94-4A14-87B1-73DBA529CA85}" type="presParOf" srcId="{4486FF8A-629E-4F0E-86A2-59917D3A0841}" destId="{CD3E3FD5-8540-49E9-8989-2080534CEA8D}" srcOrd="9" destOrd="0" presId="urn:microsoft.com/office/officeart/2016/7/layout/RepeatingBendingProcessNew"/>
    <dgm:cxn modelId="{C25E564A-C603-4FC9-BC6E-CFC0CE1F1BAC}" type="presParOf" srcId="{CD3E3FD5-8540-49E9-8989-2080534CEA8D}" destId="{9CBBC498-63A6-4665-A8A4-E60A185B6937}" srcOrd="0" destOrd="0" presId="urn:microsoft.com/office/officeart/2016/7/layout/RepeatingBendingProcessNew"/>
    <dgm:cxn modelId="{45C41108-92B8-471B-87E4-2385389BCEE1}" type="presParOf" srcId="{4486FF8A-629E-4F0E-86A2-59917D3A0841}" destId="{3E78D665-AD74-4E97-8120-953A734BC729}" srcOrd="10" destOrd="0" presId="urn:microsoft.com/office/officeart/2016/7/layout/RepeatingBendingProcessNew"/>
    <dgm:cxn modelId="{99F516C0-ED2F-46A6-83D1-BF3C7CB695FF}" type="presParOf" srcId="{4486FF8A-629E-4F0E-86A2-59917D3A0841}" destId="{3091AF8C-228F-49CA-A6A0-A4C2F2DCE8C8}" srcOrd="11" destOrd="0" presId="urn:microsoft.com/office/officeart/2016/7/layout/RepeatingBendingProcessNew"/>
    <dgm:cxn modelId="{625DE035-B067-42D2-BB60-A527F49F0BDE}" type="presParOf" srcId="{3091AF8C-228F-49CA-A6A0-A4C2F2DCE8C8}" destId="{66AA201A-56FF-44A6-86A5-DF95889475E5}" srcOrd="0" destOrd="0" presId="urn:microsoft.com/office/officeart/2016/7/layout/RepeatingBendingProcessNew"/>
    <dgm:cxn modelId="{D58FFBB8-574E-40C7-A3F6-0C39572458E1}" type="presParOf" srcId="{4486FF8A-629E-4F0E-86A2-59917D3A0841}" destId="{6BCE30A8-993F-4537-B4E8-78AE6BB7D042}" srcOrd="12" destOrd="0" presId="urn:microsoft.com/office/officeart/2016/7/layout/RepeatingBendingProcessNew"/>
    <dgm:cxn modelId="{ACFAA8EE-3CED-4197-80BC-E35326C36369}" type="presParOf" srcId="{4486FF8A-629E-4F0E-86A2-59917D3A0841}" destId="{9C766046-C131-4119-8CCA-113B62A9E8EC}" srcOrd="13" destOrd="0" presId="urn:microsoft.com/office/officeart/2016/7/layout/RepeatingBendingProcessNew"/>
    <dgm:cxn modelId="{D7B6DCB9-75CD-4021-8F59-E72614B180FA}" type="presParOf" srcId="{9C766046-C131-4119-8CCA-113B62A9E8EC}" destId="{07373800-03C6-4803-9DA7-D30D37A915C4}" srcOrd="0" destOrd="0" presId="urn:microsoft.com/office/officeart/2016/7/layout/RepeatingBendingProcessNew"/>
    <dgm:cxn modelId="{F9BBF620-CB34-4F84-AEE2-D085BECDE03E}" type="presParOf" srcId="{4486FF8A-629E-4F0E-86A2-59917D3A0841}" destId="{45E977F3-5DCD-4778-8128-6730223CE088}" srcOrd="14" destOrd="0" presId="urn:microsoft.com/office/officeart/2016/7/layout/RepeatingBendingProcessNew"/>
    <dgm:cxn modelId="{F6506C5B-057E-4EBD-BB11-201AE686A3E7}" type="presParOf" srcId="{4486FF8A-629E-4F0E-86A2-59917D3A0841}" destId="{53912EBE-07D0-45BE-8E50-9506361D0342}" srcOrd="15" destOrd="0" presId="urn:microsoft.com/office/officeart/2016/7/layout/RepeatingBendingProcessNew"/>
    <dgm:cxn modelId="{0324E0C3-828D-4DD9-8B1E-933B5B25E4CB}" type="presParOf" srcId="{53912EBE-07D0-45BE-8E50-9506361D0342}" destId="{DA641971-4378-42C8-BB7C-6A7B14A86309}" srcOrd="0" destOrd="0" presId="urn:microsoft.com/office/officeart/2016/7/layout/RepeatingBendingProcessNew"/>
    <dgm:cxn modelId="{81FAFDA3-F295-4A82-895E-60CA6781BA48}" type="presParOf" srcId="{4486FF8A-629E-4F0E-86A2-59917D3A0841}" destId="{E2DC4220-31AB-45AE-AFC5-2FD7AEE24104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C52D18-E637-46A0-BE13-9EE22D4B86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E5D9B-3560-482D-829D-8B9EB11CF9A1}">
      <dgm:prSet/>
      <dgm:spPr>
        <a:solidFill>
          <a:schemeClr val="tx1"/>
        </a:solidFill>
      </dgm:spPr>
      <dgm:t>
        <a:bodyPr/>
        <a:lstStyle/>
        <a:p>
          <a:r>
            <a:rPr lang="en-GB"/>
            <a:t>Methodology – a collection of methods – you need 4 in your chapter</a:t>
          </a:r>
          <a:br>
            <a:rPr lang="en-GB"/>
          </a:br>
          <a:endParaRPr lang="en-US"/>
        </a:p>
      </dgm:t>
    </dgm:pt>
    <dgm:pt modelId="{9B6382F4-51D0-4ADB-B8A4-5328C97D71C2}" type="parTrans" cxnId="{698BD27B-A7F0-4532-A3B1-6EAAAA99E63F}">
      <dgm:prSet/>
      <dgm:spPr/>
      <dgm:t>
        <a:bodyPr/>
        <a:lstStyle/>
        <a:p>
          <a:endParaRPr lang="en-US"/>
        </a:p>
      </dgm:t>
    </dgm:pt>
    <dgm:pt modelId="{03DC4EBC-2CC3-43AA-B965-4C338183E214}" type="sibTrans" cxnId="{698BD27B-A7F0-4532-A3B1-6EAAAA99E63F}">
      <dgm:prSet/>
      <dgm:spPr/>
      <dgm:t>
        <a:bodyPr/>
        <a:lstStyle/>
        <a:p>
          <a:endParaRPr lang="en-US"/>
        </a:p>
      </dgm:t>
    </dgm:pt>
    <dgm:pt modelId="{A0EB2E74-62BB-4555-BBEB-F33299882811}">
      <dgm:prSet/>
      <dgm:spPr>
        <a:solidFill>
          <a:srgbClr val="FF0000"/>
        </a:solidFill>
      </dgm:spPr>
      <dgm:t>
        <a:bodyPr/>
        <a:lstStyle/>
        <a:p>
          <a:r>
            <a:rPr lang="en-GB"/>
            <a:t>Methodology are “Plans of Action” of how you are to execute methods to achieve aim</a:t>
          </a:r>
          <a:endParaRPr lang="en-US"/>
        </a:p>
      </dgm:t>
    </dgm:pt>
    <dgm:pt modelId="{D743063D-C0C7-4B18-8791-69C85FC860B1}" type="parTrans" cxnId="{7127C676-CEBE-4ADF-8A52-8A79A97C1E34}">
      <dgm:prSet/>
      <dgm:spPr/>
      <dgm:t>
        <a:bodyPr/>
        <a:lstStyle/>
        <a:p>
          <a:endParaRPr lang="en-US"/>
        </a:p>
      </dgm:t>
    </dgm:pt>
    <dgm:pt modelId="{BEEBBF0A-5FFD-4E35-92A8-28450B82C490}" type="sibTrans" cxnId="{7127C676-CEBE-4ADF-8A52-8A79A97C1E34}">
      <dgm:prSet/>
      <dgm:spPr/>
      <dgm:t>
        <a:bodyPr/>
        <a:lstStyle/>
        <a:p>
          <a:endParaRPr lang="en-US"/>
        </a:p>
      </dgm:t>
    </dgm:pt>
    <dgm:pt modelId="{CD6CB321-AE19-4B8C-AD6E-F00B6BF7459C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/>
            <a:t>Use past tense for Lit Review</a:t>
          </a:r>
          <a:endParaRPr lang="en-US"/>
        </a:p>
      </dgm:t>
    </dgm:pt>
    <dgm:pt modelId="{778C551C-3BEB-4E05-8AAC-3DE07952019B}" type="parTrans" cxnId="{588C3A5C-86A8-4BAE-B77F-1BF0FC77F087}">
      <dgm:prSet/>
      <dgm:spPr/>
      <dgm:t>
        <a:bodyPr/>
        <a:lstStyle/>
        <a:p>
          <a:endParaRPr lang="en-US"/>
        </a:p>
      </dgm:t>
    </dgm:pt>
    <dgm:pt modelId="{0A7FD6C8-BB8E-4309-AD99-6EA8FCC18B68}" type="sibTrans" cxnId="{588C3A5C-86A8-4BAE-B77F-1BF0FC77F087}">
      <dgm:prSet/>
      <dgm:spPr/>
      <dgm:t>
        <a:bodyPr/>
        <a:lstStyle/>
        <a:p>
          <a:endParaRPr lang="en-US"/>
        </a:p>
      </dgm:t>
    </dgm:pt>
    <dgm:pt modelId="{E8156408-E25B-43B2-91E4-E86555D838D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/>
            <a:t>Use preset for project management</a:t>
          </a:r>
          <a:endParaRPr lang="en-US"/>
        </a:p>
      </dgm:t>
    </dgm:pt>
    <dgm:pt modelId="{F226E415-DD73-46B7-9AA8-45E9AEAD2F81}" type="parTrans" cxnId="{71D44CC9-13F5-4211-9026-3C751CE971FE}">
      <dgm:prSet/>
      <dgm:spPr/>
      <dgm:t>
        <a:bodyPr/>
        <a:lstStyle/>
        <a:p>
          <a:endParaRPr lang="en-US"/>
        </a:p>
      </dgm:t>
    </dgm:pt>
    <dgm:pt modelId="{0802626B-62E6-487D-9F22-6428EB23AD77}" type="sibTrans" cxnId="{71D44CC9-13F5-4211-9026-3C751CE971FE}">
      <dgm:prSet/>
      <dgm:spPr/>
      <dgm:t>
        <a:bodyPr/>
        <a:lstStyle/>
        <a:p>
          <a:endParaRPr lang="en-US"/>
        </a:p>
      </dgm:t>
    </dgm:pt>
    <dgm:pt modelId="{7D13986B-6BA7-495A-957E-9E98C96B732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/>
            <a:t>Use future tense for domain specific methodology / evaluation method</a:t>
          </a:r>
          <a:br>
            <a:rPr lang="en-GB"/>
          </a:br>
          <a:endParaRPr lang="en-US"/>
        </a:p>
      </dgm:t>
    </dgm:pt>
    <dgm:pt modelId="{5DB57D8E-BE05-4BF6-AA0B-8BB6531556C7}" type="parTrans" cxnId="{867EEFC1-80C8-4E7F-A356-295D958C3B2C}">
      <dgm:prSet/>
      <dgm:spPr/>
      <dgm:t>
        <a:bodyPr/>
        <a:lstStyle/>
        <a:p>
          <a:endParaRPr lang="en-US"/>
        </a:p>
      </dgm:t>
    </dgm:pt>
    <dgm:pt modelId="{0677AD43-2B80-4ED7-BF47-CA302CB70E44}" type="sibTrans" cxnId="{867EEFC1-80C8-4E7F-A356-295D958C3B2C}">
      <dgm:prSet/>
      <dgm:spPr/>
      <dgm:t>
        <a:bodyPr/>
        <a:lstStyle/>
        <a:p>
          <a:endParaRPr lang="en-US"/>
        </a:p>
      </dgm:t>
    </dgm:pt>
    <dgm:pt modelId="{3B8C590A-C612-4D83-932C-FB94F0852907}">
      <dgm:prSet/>
      <dgm:spPr>
        <a:solidFill>
          <a:schemeClr val="tx1"/>
        </a:solidFill>
      </dgm:spPr>
      <dgm:t>
        <a:bodyPr/>
        <a:lstStyle/>
        <a:p>
          <a:r>
            <a:rPr lang="en-GB" b="1"/>
            <a:t>Main body of text for “high level” detail and plans</a:t>
          </a:r>
          <a:endParaRPr lang="en-US"/>
        </a:p>
      </dgm:t>
    </dgm:pt>
    <dgm:pt modelId="{344B358C-C9F1-4E87-97E7-9C746D36626C}" type="parTrans" cxnId="{94C4799E-0041-405D-B95A-307F30C96E04}">
      <dgm:prSet/>
      <dgm:spPr/>
      <dgm:t>
        <a:bodyPr/>
        <a:lstStyle/>
        <a:p>
          <a:endParaRPr lang="en-US"/>
        </a:p>
      </dgm:t>
    </dgm:pt>
    <dgm:pt modelId="{88DE9C5B-8900-4EEF-84D4-97E49309A723}" type="sibTrans" cxnId="{94C4799E-0041-405D-B95A-307F30C96E04}">
      <dgm:prSet/>
      <dgm:spPr/>
      <dgm:t>
        <a:bodyPr/>
        <a:lstStyle/>
        <a:p>
          <a:endParaRPr lang="en-US"/>
        </a:p>
      </dgm:t>
    </dgm:pt>
    <dgm:pt modelId="{CBCD996B-6147-409D-943D-FABAE506363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/>
            <a:t>Appendices for process detail </a:t>
          </a:r>
          <a:br>
            <a:rPr lang="en-GB"/>
          </a:br>
          <a:endParaRPr lang="en-US"/>
        </a:p>
      </dgm:t>
    </dgm:pt>
    <dgm:pt modelId="{FA13AD6F-BE7C-4D8F-A8C6-23BCB41D3709}" type="parTrans" cxnId="{01537108-85F3-48F7-9AAB-1D2F163949E2}">
      <dgm:prSet/>
      <dgm:spPr/>
      <dgm:t>
        <a:bodyPr/>
        <a:lstStyle/>
        <a:p>
          <a:endParaRPr lang="en-US"/>
        </a:p>
      </dgm:t>
    </dgm:pt>
    <dgm:pt modelId="{86F4C3E4-AC8A-4031-839A-1904A4AE9936}" type="sibTrans" cxnId="{01537108-85F3-48F7-9AAB-1D2F163949E2}">
      <dgm:prSet/>
      <dgm:spPr/>
      <dgm:t>
        <a:bodyPr/>
        <a:lstStyle/>
        <a:p>
          <a:endParaRPr lang="en-US"/>
        </a:p>
      </dgm:t>
    </dgm:pt>
    <dgm:pt modelId="{898E7FF4-1815-432C-B22D-C11050CE37D3}">
      <dgm:prSet/>
      <dgm:spPr>
        <a:solidFill>
          <a:srgbClr val="FF0000"/>
        </a:solidFill>
      </dgm:spPr>
      <dgm:t>
        <a:bodyPr/>
        <a:lstStyle/>
        <a:p>
          <a:r>
            <a:rPr lang="en-GB"/>
            <a:t>Remember, level of detail necessary so that the markers could repeat </a:t>
          </a:r>
          <a:endParaRPr lang="en-US"/>
        </a:p>
      </dgm:t>
    </dgm:pt>
    <dgm:pt modelId="{DD5718FF-7D37-4EAC-87DE-1223FC3B4F9A}" type="parTrans" cxnId="{EF3A329C-0CE0-4F93-ACE1-077BF15990A5}">
      <dgm:prSet/>
      <dgm:spPr/>
      <dgm:t>
        <a:bodyPr/>
        <a:lstStyle/>
        <a:p>
          <a:endParaRPr lang="en-US"/>
        </a:p>
      </dgm:t>
    </dgm:pt>
    <dgm:pt modelId="{AF969140-D1A4-4B75-AFE7-D78ED0B22ED2}" type="sibTrans" cxnId="{EF3A329C-0CE0-4F93-ACE1-077BF15990A5}">
      <dgm:prSet/>
      <dgm:spPr/>
      <dgm:t>
        <a:bodyPr/>
        <a:lstStyle/>
        <a:p>
          <a:endParaRPr lang="en-US"/>
        </a:p>
      </dgm:t>
    </dgm:pt>
    <dgm:pt modelId="{A85C3A14-E3D5-4C69-A2EB-D8BEAE07EEBC}" type="pres">
      <dgm:prSet presAssocID="{FBC52D18-E637-46A0-BE13-9EE22D4B8677}" presName="Name0" presStyleCnt="0">
        <dgm:presLayoutVars>
          <dgm:dir/>
          <dgm:animLvl val="lvl"/>
          <dgm:resizeHandles val="exact"/>
        </dgm:presLayoutVars>
      </dgm:prSet>
      <dgm:spPr/>
    </dgm:pt>
    <dgm:pt modelId="{B804FFC6-0C1F-4F43-ABD3-43F43EF65140}" type="pres">
      <dgm:prSet presAssocID="{9FDE5D9B-3560-482D-829D-8B9EB11CF9A1}" presName="linNode" presStyleCnt="0"/>
      <dgm:spPr/>
    </dgm:pt>
    <dgm:pt modelId="{AC0D34B7-9DA2-45AC-A105-B635660E62BE}" type="pres">
      <dgm:prSet presAssocID="{9FDE5D9B-3560-482D-829D-8B9EB11CF9A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DC187FB-A932-4F7F-9B82-1FC70C6A2340}" type="pres">
      <dgm:prSet presAssocID="{03DC4EBC-2CC3-43AA-B965-4C338183E214}" presName="sp" presStyleCnt="0"/>
      <dgm:spPr/>
    </dgm:pt>
    <dgm:pt modelId="{34C0020C-7B74-4CBE-A631-93BAFFDB7CA7}" type="pres">
      <dgm:prSet presAssocID="{A0EB2E74-62BB-4555-BBEB-F33299882811}" presName="linNode" presStyleCnt="0"/>
      <dgm:spPr/>
    </dgm:pt>
    <dgm:pt modelId="{E6260A85-1826-4AD4-BFE9-FE5BC6E345EF}" type="pres">
      <dgm:prSet presAssocID="{A0EB2E74-62BB-4555-BBEB-F3329988281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D629146-3B4B-49C4-932B-B5C91EF3C766}" type="pres">
      <dgm:prSet presAssocID="{A0EB2E74-62BB-4555-BBEB-F33299882811}" presName="descendantText" presStyleLbl="alignAccFollowNode1" presStyleIdx="0" presStyleCnt="2">
        <dgm:presLayoutVars>
          <dgm:bulletEnabled val="1"/>
        </dgm:presLayoutVars>
      </dgm:prSet>
      <dgm:spPr/>
    </dgm:pt>
    <dgm:pt modelId="{B0B7DDB1-0131-437C-B043-612501DAEC9C}" type="pres">
      <dgm:prSet presAssocID="{BEEBBF0A-5FFD-4E35-92A8-28450B82C490}" presName="sp" presStyleCnt="0"/>
      <dgm:spPr/>
    </dgm:pt>
    <dgm:pt modelId="{8DD04577-0F97-49E9-B959-1FDFACFD9D05}" type="pres">
      <dgm:prSet presAssocID="{3B8C590A-C612-4D83-932C-FB94F0852907}" presName="linNode" presStyleCnt="0"/>
      <dgm:spPr/>
    </dgm:pt>
    <dgm:pt modelId="{E623B40E-F753-4476-9AC2-1C05AEB925E1}" type="pres">
      <dgm:prSet presAssocID="{3B8C590A-C612-4D83-932C-FB94F085290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A3F1A50-4AE9-457B-BC5D-4DCFCACED56D}" type="pres">
      <dgm:prSet presAssocID="{3B8C590A-C612-4D83-932C-FB94F0852907}" presName="descendantText" presStyleLbl="alignAccFollowNode1" presStyleIdx="1" presStyleCnt="2">
        <dgm:presLayoutVars>
          <dgm:bulletEnabled val="1"/>
        </dgm:presLayoutVars>
      </dgm:prSet>
      <dgm:spPr/>
    </dgm:pt>
    <dgm:pt modelId="{CC759F52-76DC-4D49-A768-8B110BEB49C6}" type="pres">
      <dgm:prSet presAssocID="{88DE9C5B-8900-4EEF-84D4-97E49309A723}" presName="sp" presStyleCnt="0"/>
      <dgm:spPr/>
    </dgm:pt>
    <dgm:pt modelId="{620FAB37-BF22-4BD8-AFAB-9B5552D04325}" type="pres">
      <dgm:prSet presAssocID="{898E7FF4-1815-432C-B22D-C11050CE37D3}" presName="linNode" presStyleCnt="0"/>
      <dgm:spPr/>
    </dgm:pt>
    <dgm:pt modelId="{C74F70D9-C1F9-4A47-BB09-B96FCBD542C9}" type="pres">
      <dgm:prSet presAssocID="{898E7FF4-1815-432C-B22D-C11050CE37D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B735B905-A647-4320-8444-174393199DDA}" type="presOf" srcId="{3B8C590A-C612-4D83-932C-FB94F0852907}" destId="{E623B40E-F753-4476-9AC2-1C05AEB925E1}" srcOrd="0" destOrd="0" presId="urn:microsoft.com/office/officeart/2005/8/layout/vList5"/>
    <dgm:cxn modelId="{01537108-85F3-48F7-9AAB-1D2F163949E2}" srcId="{3B8C590A-C612-4D83-932C-FB94F0852907}" destId="{CBCD996B-6147-409D-943D-FABAE506363B}" srcOrd="0" destOrd="0" parTransId="{FA13AD6F-BE7C-4D8F-A8C6-23BCB41D3709}" sibTransId="{86F4C3E4-AC8A-4031-839A-1904A4AE9936}"/>
    <dgm:cxn modelId="{07359E14-B65F-4455-AB83-E1E09E6914DF}" type="presOf" srcId="{FBC52D18-E637-46A0-BE13-9EE22D4B8677}" destId="{A85C3A14-E3D5-4C69-A2EB-D8BEAE07EEBC}" srcOrd="0" destOrd="0" presId="urn:microsoft.com/office/officeart/2005/8/layout/vList5"/>
    <dgm:cxn modelId="{0033903F-2D94-4BB7-8D9B-30631D70C2B6}" type="presOf" srcId="{CBCD996B-6147-409D-943D-FABAE506363B}" destId="{4A3F1A50-4AE9-457B-BC5D-4DCFCACED56D}" srcOrd="0" destOrd="0" presId="urn:microsoft.com/office/officeart/2005/8/layout/vList5"/>
    <dgm:cxn modelId="{588C3A5C-86A8-4BAE-B77F-1BF0FC77F087}" srcId="{A0EB2E74-62BB-4555-BBEB-F33299882811}" destId="{CD6CB321-AE19-4B8C-AD6E-F00B6BF7459C}" srcOrd="0" destOrd="0" parTransId="{778C551C-3BEB-4E05-8AAC-3DE07952019B}" sibTransId="{0A7FD6C8-BB8E-4309-AD99-6EA8FCC18B68}"/>
    <dgm:cxn modelId="{67322E56-B10D-4D5C-941C-69C6FD631FAC}" type="presOf" srcId="{898E7FF4-1815-432C-B22D-C11050CE37D3}" destId="{C74F70D9-C1F9-4A47-BB09-B96FCBD542C9}" srcOrd="0" destOrd="0" presId="urn:microsoft.com/office/officeart/2005/8/layout/vList5"/>
    <dgm:cxn modelId="{7127C676-CEBE-4ADF-8A52-8A79A97C1E34}" srcId="{FBC52D18-E637-46A0-BE13-9EE22D4B8677}" destId="{A0EB2E74-62BB-4555-BBEB-F33299882811}" srcOrd="1" destOrd="0" parTransId="{D743063D-C0C7-4B18-8791-69C85FC860B1}" sibTransId="{BEEBBF0A-5FFD-4E35-92A8-28450B82C490}"/>
    <dgm:cxn modelId="{698BD27B-A7F0-4532-A3B1-6EAAAA99E63F}" srcId="{FBC52D18-E637-46A0-BE13-9EE22D4B8677}" destId="{9FDE5D9B-3560-482D-829D-8B9EB11CF9A1}" srcOrd="0" destOrd="0" parTransId="{9B6382F4-51D0-4ADB-B8A4-5328C97D71C2}" sibTransId="{03DC4EBC-2CC3-43AA-B965-4C338183E214}"/>
    <dgm:cxn modelId="{EF3A329C-0CE0-4F93-ACE1-077BF15990A5}" srcId="{FBC52D18-E637-46A0-BE13-9EE22D4B8677}" destId="{898E7FF4-1815-432C-B22D-C11050CE37D3}" srcOrd="3" destOrd="0" parTransId="{DD5718FF-7D37-4EAC-87DE-1223FC3B4F9A}" sibTransId="{AF969140-D1A4-4B75-AFE7-D78ED0B22ED2}"/>
    <dgm:cxn modelId="{94C4799E-0041-405D-B95A-307F30C96E04}" srcId="{FBC52D18-E637-46A0-BE13-9EE22D4B8677}" destId="{3B8C590A-C612-4D83-932C-FB94F0852907}" srcOrd="2" destOrd="0" parTransId="{344B358C-C9F1-4E87-97E7-9C746D36626C}" sibTransId="{88DE9C5B-8900-4EEF-84D4-97E49309A723}"/>
    <dgm:cxn modelId="{C81521A2-2AD9-46B3-B468-425FEECFF58F}" type="presOf" srcId="{A0EB2E74-62BB-4555-BBEB-F33299882811}" destId="{E6260A85-1826-4AD4-BFE9-FE5BC6E345EF}" srcOrd="0" destOrd="0" presId="urn:microsoft.com/office/officeart/2005/8/layout/vList5"/>
    <dgm:cxn modelId="{C42D89BA-E8F0-49BB-AB12-D8B3EB74D86C}" type="presOf" srcId="{E8156408-E25B-43B2-91E4-E86555D838D8}" destId="{9D629146-3B4B-49C4-932B-B5C91EF3C766}" srcOrd="0" destOrd="1" presId="urn:microsoft.com/office/officeart/2005/8/layout/vList5"/>
    <dgm:cxn modelId="{867EEFC1-80C8-4E7F-A356-295D958C3B2C}" srcId="{A0EB2E74-62BB-4555-BBEB-F33299882811}" destId="{7D13986B-6BA7-495A-957E-9E98C96B7325}" srcOrd="2" destOrd="0" parTransId="{5DB57D8E-BE05-4BF6-AA0B-8BB6531556C7}" sibTransId="{0677AD43-2B80-4ED7-BF47-CA302CB70E44}"/>
    <dgm:cxn modelId="{71D44CC9-13F5-4211-9026-3C751CE971FE}" srcId="{A0EB2E74-62BB-4555-BBEB-F33299882811}" destId="{E8156408-E25B-43B2-91E4-E86555D838D8}" srcOrd="1" destOrd="0" parTransId="{F226E415-DD73-46B7-9AA8-45E9AEAD2F81}" sibTransId="{0802626B-62E6-487D-9F22-6428EB23AD77}"/>
    <dgm:cxn modelId="{BBF15BD4-C36F-49F5-BF11-BEA2A4809A9B}" type="presOf" srcId="{7D13986B-6BA7-495A-957E-9E98C96B7325}" destId="{9D629146-3B4B-49C4-932B-B5C91EF3C766}" srcOrd="0" destOrd="2" presId="urn:microsoft.com/office/officeart/2005/8/layout/vList5"/>
    <dgm:cxn modelId="{B60550E2-E3BE-4EF0-B4C3-6AE88A35650C}" type="presOf" srcId="{9FDE5D9B-3560-482D-829D-8B9EB11CF9A1}" destId="{AC0D34B7-9DA2-45AC-A105-B635660E62BE}" srcOrd="0" destOrd="0" presId="urn:microsoft.com/office/officeart/2005/8/layout/vList5"/>
    <dgm:cxn modelId="{5AA345F4-FE16-4A63-8939-D4ABDB137B5A}" type="presOf" srcId="{CD6CB321-AE19-4B8C-AD6E-F00B6BF7459C}" destId="{9D629146-3B4B-49C4-932B-B5C91EF3C766}" srcOrd="0" destOrd="0" presId="urn:microsoft.com/office/officeart/2005/8/layout/vList5"/>
    <dgm:cxn modelId="{E58AE880-C814-4179-8364-C7E3DC2FC281}" type="presParOf" srcId="{A85C3A14-E3D5-4C69-A2EB-D8BEAE07EEBC}" destId="{B804FFC6-0C1F-4F43-ABD3-43F43EF65140}" srcOrd="0" destOrd="0" presId="urn:microsoft.com/office/officeart/2005/8/layout/vList5"/>
    <dgm:cxn modelId="{4F4A7ABB-B3B8-4777-978C-05690C617792}" type="presParOf" srcId="{B804FFC6-0C1F-4F43-ABD3-43F43EF65140}" destId="{AC0D34B7-9DA2-45AC-A105-B635660E62BE}" srcOrd="0" destOrd="0" presId="urn:microsoft.com/office/officeart/2005/8/layout/vList5"/>
    <dgm:cxn modelId="{632D5F10-4855-410E-82F0-DEEF2B855E41}" type="presParOf" srcId="{A85C3A14-E3D5-4C69-A2EB-D8BEAE07EEBC}" destId="{ADC187FB-A932-4F7F-9B82-1FC70C6A2340}" srcOrd="1" destOrd="0" presId="urn:microsoft.com/office/officeart/2005/8/layout/vList5"/>
    <dgm:cxn modelId="{026780B8-891C-4401-977D-874A7A7CD544}" type="presParOf" srcId="{A85C3A14-E3D5-4C69-A2EB-D8BEAE07EEBC}" destId="{34C0020C-7B74-4CBE-A631-93BAFFDB7CA7}" srcOrd="2" destOrd="0" presId="urn:microsoft.com/office/officeart/2005/8/layout/vList5"/>
    <dgm:cxn modelId="{AA4B8EA8-C4AF-4BE2-B387-4ED155A5AC8C}" type="presParOf" srcId="{34C0020C-7B74-4CBE-A631-93BAFFDB7CA7}" destId="{E6260A85-1826-4AD4-BFE9-FE5BC6E345EF}" srcOrd="0" destOrd="0" presId="urn:microsoft.com/office/officeart/2005/8/layout/vList5"/>
    <dgm:cxn modelId="{6053D358-969F-4E28-8194-04322F482278}" type="presParOf" srcId="{34C0020C-7B74-4CBE-A631-93BAFFDB7CA7}" destId="{9D629146-3B4B-49C4-932B-B5C91EF3C766}" srcOrd="1" destOrd="0" presId="urn:microsoft.com/office/officeart/2005/8/layout/vList5"/>
    <dgm:cxn modelId="{E9E141E3-8122-4FEA-B2A3-F33F8353D669}" type="presParOf" srcId="{A85C3A14-E3D5-4C69-A2EB-D8BEAE07EEBC}" destId="{B0B7DDB1-0131-437C-B043-612501DAEC9C}" srcOrd="3" destOrd="0" presId="urn:microsoft.com/office/officeart/2005/8/layout/vList5"/>
    <dgm:cxn modelId="{CE26AB35-F974-4E95-AC00-8615A4DBBF1F}" type="presParOf" srcId="{A85C3A14-E3D5-4C69-A2EB-D8BEAE07EEBC}" destId="{8DD04577-0F97-49E9-B959-1FDFACFD9D05}" srcOrd="4" destOrd="0" presId="urn:microsoft.com/office/officeart/2005/8/layout/vList5"/>
    <dgm:cxn modelId="{AD5A32B2-EFB4-43DD-8E30-B85810B71440}" type="presParOf" srcId="{8DD04577-0F97-49E9-B959-1FDFACFD9D05}" destId="{E623B40E-F753-4476-9AC2-1C05AEB925E1}" srcOrd="0" destOrd="0" presId="urn:microsoft.com/office/officeart/2005/8/layout/vList5"/>
    <dgm:cxn modelId="{43C5E4E5-5160-4E59-AADF-AD9E4B76B173}" type="presParOf" srcId="{8DD04577-0F97-49E9-B959-1FDFACFD9D05}" destId="{4A3F1A50-4AE9-457B-BC5D-4DCFCACED56D}" srcOrd="1" destOrd="0" presId="urn:microsoft.com/office/officeart/2005/8/layout/vList5"/>
    <dgm:cxn modelId="{0CB4F044-F840-4F7F-9A5D-DC7D47C50CD4}" type="presParOf" srcId="{A85C3A14-E3D5-4C69-A2EB-D8BEAE07EEBC}" destId="{CC759F52-76DC-4D49-A768-8B110BEB49C6}" srcOrd="5" destOrd="0" presId="urn:microsoft.com/office/officeart/2005/8/layout/vList5"/>
    <dgm:cxn modelId="{EDD894B6-1E6C-4D68-9FC7-AD688952AD02}" type="presParOf" srcId="{A85C3A14-E3D5-4C69-A2EB-D8BEAE07EEBC}" destId="{620FAB37-BF22-4BD8-AFAB-9B5552D04325}" srcOrd="6" destOrd="0" presId="urn:microsoft.com/office/officeart/2005/8/layout/vList5"/>
    <dgm:cxn modelId="{4B5B90D4-DBA9-412F-A745-4DBA0B29E9CD}" type="presParOf" srcId="{620FAB37-BF22-4BD8-AFAB-9B5552D04325}" destId="{C74F70D9-C1F9-4A47-BB09-B96FCBD542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6E96B-0E30-4020-9DF1-AE9C76C71BF8}">
      <dsp:nvSpPr>
        <dsp:cNvPr id="0" name=""/>
        <dsp:cNvSpPr/>
      </dsp:nvSpPr>
      <dsp:spPr>
        <a:xfrm>
          <a:off x="2610" y="546989"/>
          <a:ext cx="2070930" cy="1242558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Title</a:t>
          </a:r>
          <a:endParaRPr lang="en-US" sz="1900" kern="1200"/>
        </a:p>
      </dsp:txBody>
      <dsp:txXfrm>
        <a:off x="2610" y="546989"/>
        <a:ext cx="2070930" cy="1242558"/>
      </dsp:txXfrm>
    </dsp:sp>
    <dsp:sp modelId="{EA4DA2B2-F857-4B9B-B094-29C8B87A1937}">
      <dsp:nvSpPr>
        <dsp:cNvPr id="0" name=""/>
        <dsp:cNvSpPr/>
      </dsp:nvSpPr>
      <dsp:spPr>
        <a:xfrm>
          <a:off x="2280633" y="546989"/>
          <a:ext cx="2070930" cy="1242558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Aim / Objectives, Research Questions, rationale</a:t>
          </a:r>
          <a:endParaRPr lang="en-US" sz="1900" kern="1200"/>
        </a:p>
      </dsp:txBody>
      <dsp:txXfrm>
        <a:off x="2280633" y="546989"/>
        <a:ext cx="2070930" cy="1242558"/>
      </dsp:txXfrm>
    </dsp:sp>
    <dsp:sp modelId="{14494253-1BAB-4AB7-8C97-34D9CF960F26}">
      <dsp:nvSpPr>
        <dsp:cNvPr id="0" name=""/>
        <dsp:cNvSpPr/>
      </dsp:nvSpPr>
      <dsp:spPr>
        <a:xfrm>
          <a:off x="4558657" y="546989"/>
          <a:ext cx="2070930" cy="1242558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Literature Review</a:t>
          </a:r>
          <a:endParaRPr lang="en-US" sz="1900" kern="1200"/>
        </a:p>
      </dsp:txBody>
      <dsp:txXfrm>
        <a:off x="4558657" y="546989"/>
        <a:ext cx="2070930" cy="1242558"/>
      </dsp:txXfrm>
    </dsp:sp>
    <dsp:sp modelId="{055FD28D-FA9C-476F-8F11-0AFCA36C7342}">
      <dsp:nvSpPr>
        <dsp:cNvPr id="0" name=""/>
        <dsp:cNvSpPr/>
      </dsp:nvSpPr>
      <dsp:spPr>
        <a:xfrm>
          <a:off x="6836680" y="546989"/>
          <a:ext cx="2070930" cy="1242558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Methods </a:t>
          </a:r>
          <a:endParaRPr lang="en-US" sz="1900" kern="1200"/>
        </a:p>
      </dsp:txBody>
      <dsp:txXfrm>
        <a:off x="6836680" y="546989"/>
        <a:ext cx="2070930" cy="1242558"/>
      </dsp:txXfrm>
    </dsp:sp>
    <dsp:sp modelId="{58ED8BDC-006E-4850-89B2-6B0EB8996EE3}">
      <dsp:nvSpPr>
        <dsp:cNvPr id="0" name=""/>
        <dsp:cNvSpPr/>
      </dsp:nvSpPr>
      <dsp:spPr>
        <a:xfrm>
          <a:off x="1141622" y="1996640"/>
          <a:ext cx="2070930" cy="1242558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Data Presentation (examples)</a:t>
          </a:r>
          <a:endParaRPr lang="en-US" sz="1900" kern="1200"/>
        </a:p>
      </dsp:txBody>
      <dsp:txXfrm>
        <a:off x="1141622" y="1996640"/>
        <a:ext cx="2070930" cy="1242558"/>
      </dsp:txXfrm>
    </dsp:sp>
    <dsp:sp modelId="{88FB0510-B80B-4043-9684-A3D9AD8C3BD2}">
      <dsp:nvSpPr>
        <dsp:cNvPr id="0" name=""/>
        <dsp:cNvSpPr/>
      </dsp:nvSpPr>
      <dsp:spPr>
        <a:xfrm>
          <a:off x="3419645" y="1996640"/>
          <a:ext cx="2070930" cy="1242558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Analysis / Discussion</a:t>
          </a:r>
          <a:endParaRPr lang="en-US" sz="1900" kern="1200"/>
        </a:p>
      </dsp:txBody>
      <dsp:txXfrm>
        <a:off x="3419645" y="1996640"/>
        <a:ext cx="2070930" cy="1242558"/>
      </dsp:txXfrm>
    </dsp:sp>
    <dsp:sp modelId="{57481E75-3622-43DE-A44B-D962880E3670}">
      <dsp:nvSpPr>
        <dsp:cNvPr id="0" name=""/>
        <dsp:cNvSpPr/>
      </dsp:nvSpPr>
      <dsp:spPr>
        <a:xfrm>
          <a:off x="5697668" y="1996640"/>
          <a:ext cx="2070930" cy="1242558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Conclusion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Reflection</a:t>
          </a:r>
          <a:endParaRPr lang="en-US" sz="1500" kern="1200"/>
        </a:p>
      </dsp:txBody>
      <dsp:txXfrm>
        <a:off x="5697668" y="1996640"/>
        <a:ext cx="2070930" cy="1242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37C3E-E6AD-4616-A6DA-4D79AA425F31}">
      <dsp:nvSpPr>
        <dsp:cNvPr id="0" name=""/>
        <dsp:cNvSpPr/>
      </dsp:nvSpPr>
      <dsp:spPr>
        <a:xfrm>
          <a:off x="3094939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8846" y="791405"/>
        <a:ext cx="30442" cy="6088"/>
      </dsp:txXfrm>
    </dsp:sp>
    <dsp:sp modelId="{3E31F08D-A1D5-4A4E-8387-7AC15BCCD33F}">
      <dsp:nvSpPr>
        <dsp:cNvPr id="0" name=""/>
        <dsp:cNvSpPr/>
      </dsp:nvSpPr>
      <dsp:spPr>
        <a:xfrm>
          <a:off x="449533" y="287"/>
          <a:ext cx="2647205" cy="1588323"/>
        </a:xfrm>
        <a:prstGeom prst="rect">
          <a:avLst/>
        </a:prstGeom>
        <a:noFill/>
        <a:ln w="1905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>
              <a:solidFill>
                <a:schemeClr val="tx1"/>
              </a:solidFill>
            </a:rPr>
            <a:t>The four types of method that should be covered are: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49533" y="287"/>
        <a:ext cx="2647205" cy="1588323"/>
      </dsp:txXfrm>
    </dsp:sp>
    <dsp:sp modelId="{54680A23-1BD0-4F09-A67C-16ED9861A7D5}">
      <dsp:nvSpPr>
        <dsp:cNvPr id="0" name=""/>
        <dsp:cNvSpPr/>
      </dsp:nvSpPr>
      <dsp:spPr>
        <a:xfrm>
          <a:off x="6351002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2">
              <a:hueOff val="4529159"/>
              <a:satOff val="-3705"/>
              <a:lumOff val="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24910" y="791405"/>
        <a:ext cx="30442" cy="6088"/>
      </dsp:txXfrm>
    </dsp:sp>
    <dsp:sp modelId="{29F56D8C-61CC-4FCC-A25C-E239ADC4AA39}">
      <dsp:nvSpPr>
        <dsp:cNvPr id="0" name=""/>
        <dsp:cNvSpPr/>
      </dsp:nvSpPr>
      <dsp:spPr>
        <a:xfrm>
          <a:off x="3705597" y="287"/>
          <a:ext cx="2647205" cy="1588323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Literature review methods</a:t>
          </a:r>
          <a:endParaRPr lang="en-US" sz="2300" kern="1200"/>
        </a:p>
      </dsp:txBody>
      <dsp:txXfrm>
        <a:off x="3705597" y="287"/>
        <a:ext cx="2647205" cy="1588323"/>
      </dsp:txXfrm>
    </dsp:sp>
    <dsp:sp modelId="{B9C85DF8-0939-43AD-BEF5-3FC78D02CEEC}">
      <dsp:nvSpPr>
        <dsp:cNvPr id="0" name=""/>
        <dsp:cNvSpPr/>
      </dsp:nvSpPr>
      <dsp:spPr>
        <a:xfrm>
          <a:off x="1773136" y="1586811"/>
          <a:ext cx="6512126" cy="578257"/>
        </a:xfrm>
        <a:custGeom>
          <a:avLst/>
          <a:gdLst/>
          <a:ahLst/>
          <a:cxnLst/>
          <a:rect l="0" t="0" r="0" b="0"/>
          <a:pathLst>
            <a:path>
              <a:moveTo>
                <a:pt x="6512126" y="0"/>
              </a:moveTo>
              <a:lnTo>
                <a:pt x="6512126" y="306228"/>
              </a:lnTo>
              <a:lnTo>
                <a:pt x="0" y="306228"/>
              </a:lnTo>
              <a:lnTo>
                <a:pt x="0" y="578257"/>
              </a:lnTo>
            </a:path>
          </a:pathLst>
        </a:custGeom>
        <a:noFill/>
        <a:ln w="12700" cap="flat" cmpd="sng" algn="ctr">
          <a:solidFill>
            <a:schemeClr val="accent2">
              <a:hueOff val="9058317"/>
              <a:satOff val="-7411"/>
              <a:lumOff val="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5686" y="1872895"/>
        <a:ext cx="327026" cy="6088"/>
      </dsp:txXfrm>
    </dsp:sp>
    <dsp:sp modelId="{01EE2CCA-D1A6-4DF7-81CB-662DB2426D21}">
      <dsp:nvSpPr>
        <dsp:cNvPr id="0" name=""/>
        <dsp:cNvSpPr/>
      </dsp:nvSpPr>
      <dsp:spPr>
        <a:xfrm>
          <a:off x="6961660" y="287"/>
          <a:ext cx="2647205" cy="1588323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/>
            <a:t>Domain-specific methods</a:t>
          </a:r>
          <a:endParaRPr lang="en-US" sz="2300" kern="1200" dirty="0"/>
        </a:p>
      </dsp:txBody>
      <dsp:txXfrm>
        <a:off x="6961660" y="287"/>
        <a:ext cx="2647205" cy="1588323"/>
      </dsp:txXfrm>
    </dsp:sp>
    <dsp:sp modelId="{8B0B79D4-8425-406E-9B90-EB90CB283B41}">
      <dsp:nvSpPr>
        <dsp:cNvPr id="0" name=""/>
        <dsp:cNvSpPr/>
      </dsp:nvSpPr>
      <dsp:spPr>
        <a:xfrm>
          <a:off x="3094939" y="2945910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2">
              <a:hueOff val="13587476"/>
              <a:satOff val="-11116"/>
              <a:lumOff val="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8846" y="2988586"/>
        <a:ext cx="30442" cy="6088"/>
      </dsp:txXfrm>
    </dsp:sp>
    <dsp:sp modelId="{EBAEE726-6022-43AF-B62C-97F94851AC3C}">
      <dsp:nvSpPr>
        <dsp:cNvPr id="0" name=""/>
        <dsp:cNvSpPr/>
      </dsp:nvSpPr>
      <dsp:spPr>
        <a:xfrm>
          <a:off x="449533" y="2197468"/>
          <a:ext cx="2647205" cy="1588323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Evaluation methods</a:t>
          </a:r>
          <a:endParaRPr lang="en-US" sz="2300" kern="1200"/>
        </a:p>
      </dsp:txBody>
      <dsp:txXfrm>
        <a:off x="449533" y="2197468"/>
        <a:ext cx="2647205" cy="1588323"/>
      </dsp:txXfrm>
    </dsp:sp>
    <dsp:sp modelId="{F987FDDD-FDE2-4FB3-9310-879262DBEDE9}">
      <dsp:nvSpPr>
        <dsp:cNvPr id="0" name=""/>
        <dsp:cNvSpPr/>
      </dsp:nvSpPr>
      <dsp:spPr>
        <a:xfrm>
          <a:off x="3705597" y="2197468"/>
          <a:ext cx="2647205" cy="158832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Project management methods</a:t>
          </a:r>
          <a:endParaRPr lang="en-US" sz="2300" kern="1200"/>
        </a:p>
      </dsp:txBody>
      <dsp:txXfrm>
        <a:off x="3705597" y="2197468"/>
        <a:ext cx="2647205" cy="1588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7E40E-0076-4CC9-BBA8-B6DFF1B4E504}">
      <dsp:nvSpPr>
        <dsp:cNvPr id="0" name=""/>
        <dsp:cNvSpPr/>
      </dsp:nvSpPr>
      <dsp:spPr>
        <a:xfrm>
          <a:off x="0" y="0"/>
          <a:ext cx="8046720" cy="832961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which databases or repositories you used (e.g. Google Scholar, ACM, IEEE, etc)</a:t>
          </a:r>
          <a:endParaRPr lang="en-US" sz="2100" kern="1200" dirty="0"/>
        </a:p>
      </dsp:txBody>
      <dsp:txXfrm>
        <a:off x="24397" y="24397"/>
        <a:ext cx="7077503" cy="784167"/>
      </dsp:txXfrm>
    </dsp:sp>
    <dsp:sp modelId="{7ADADA17-D2CE-4C3A-8DCB-9E7E8A72037B}">
      <dsp:nvSpPr>
        <dsp:cNvPr id="0" name=""/>
        <dsp:cNvSpPr/>
      </dsp:nvSpPr>
      <dsp:spPr>
        <a:xfrm>
          <a:off x="673912" y="984408"/>
          <a:ext cx="8046720" cy="832961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which search keywords and filters you used</a:t>
          </a:r>
          <a:endParaRPr lang="en-US" sz="2100" kern="1200"/>
        </a:p>
      </dsp:txBody>
      <dsp:txXfrm>
        <a:off x="698309" y="1008805"/>
        <a:ext cx="6782588" cy="784167"/>
      </dsp:txXfrm>
    </dsp:sp>
    <dsp:sp modelId="{46F26D67-9F91-4343-9C56-041746A82168}">
      <dsp:nvSpPr>
        <dsp:cNvPr id="0" name=""/>
        <dsp:cNvSpPr/>
      </dsp:nvSpPr>
      <dsp:spPr>
        <a:xfrm>
          <a:off x="1337767" y="1968817"/>
          <a:ext cx="8046720" cy="83296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the total number of references that were found</a:t>
          </a:r>
          <a:endParaRPr lang="en-US" sz="2100" kern="1200"/>
        </a:p>
      </dsp:txBody>
      <dsp:txXfrm>
        <a:off x="1362164" y="1993214"/>
        <a:ext cx="6792646" cy="784167"/>
      </dsp:txXfrm>
    </dsp:sp>
    <dsp:sp modelId="{5ABE7FD7-AF11-443A-8B3C-8A146DCF560A}">
      <dsp:nvSpPr>
        <dsp:cNvPr id="0" name=""/>
        <dsp:cNvSpPr/>
      </dsp:nvSpPr>
      <dsp:spPr>
        <a:xfrm>
          <a:off x="2011680" y="2953226"/>
          <a:ext cx="8046720" cy="83296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how you filtered the total number down and how you selected the references that you eventually used</a:t>
          </a:r>
          <a:endParaRPr lang="en-US" sz="2100" kern="1200"/>
        </a:p>
      </dsp:txBody>
      <dsp:txXfrm>
        <a:off x="2036077" y="2977623"/>
        <a:ext cx="6782588" cy="784167"/>
      </dsp:txXfrm>
    </dsp:sp>
    <dsp:sp modelId="{B7D97C05-E824-48E5-BEAA-43870E7E0334}">
      <dsp:nvSpPr>
        <dsp:cNvPr id="0" name=""/>
        <dsp:cNvSpPr/>
      </dsp:nvSpPr>
      <dsp:spPr>
        <a:xfrm>
          <a:off x="7505295" y="637972"/>
          <a:ext cx="541424" cy="5414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627115" y="637972"/>
        <a:ext cx="297784" cy="407422"/>
      </dsp:txXfrm>
    </dsp:sp>
    <dsp:sp modelId="{7DB99D43-5060-436D-BF19-39856FBF4771}">
      <dsp:nvSpPr>
        <dsp:cNvPr id="0" name=""/>
        <dsp:cNvSpPr/>
      </dsp:nvSpPr>
      <dsp:spPr>
        <a:xfrm>
          <a:off x="8179207" y="1622381"/>
          <a:ext cx="541424" cy="5414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301027" y="1622381"/>
        <a:ext cx="297784" cy="407422"/>
      </dsp:txXfrm>
    </dsp:sp>
    <dsp:sp modelId="{04D7CDF4-950F-46E0-AFAE-86104BDC4D6B}">
      <dsp:nvSpPr>
        <dsp:cNvPr id="0" name=""/>
        <dsp:cNvSpPr/>
      </dsp:nvSpPr>
      <dsp:spPr>
        <a:xfrm>
          <a:off x="8843062" y="2606790"/>
          <a:ext cx="541424" cy="54142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964882" y="2606790"/>
        <a:ext cx="297784" cy="407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C609B-50B7-47A2-909A-1AE5B85A7E7A}">
      <dsp:nvSpPr>
        <dsp:cNvPr id="0" name=""/>
        <dsp:cNvSpPr/>
      </dsp:nvSpPr>
      <dsp:spPr>
        <a:xfrm>
          <a:off x="0" y="0"/>
          <a:ext cx="7744967" cy="681513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Optional methods</a:t>
          </a:r>
          <a:endParaRPr lang="en-US" sz="2200" kern="1200" dirty="0"/>
        </a:p>
      </dsp:txBody>
      <dsp:txXfrm>
        <a:off x="19961" y="19961"/>
        <a:ext cx="6929824" cy="641591"/>
      </dsp:txXfrm>
    </dsp:sp>
    <dsp:sp modelId="{9195254D-5B06-4CB4-8110-1491D6E082D7}">
      <dsp:nvSpPr>
        <dsp:cNvPr id="0" name=""/>
        <dsp:cNvSpPr/>
      </dsp:nvSpPr>
      <dsp:spPr>
        <a:xfrm>
          <a:off x="578358" y="776168"/>
          <a:ext cx="7744967" cy="68151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Methods selected – justification</a:t>
          </a:r>
          <a:endParaRPr lang="en-US" sz="2200" kern="1200"/>
        </a:p>
      </dsp:txBody>
      <dsp:txXfrm>
        <a:off x="598319" y="796129"/>
        <a:ext cx="6683704" cy="641591"/>
      </dsp:txXfrm>
    </dsp:sp>
    <dsp:sp modelId="{841E09D8-95EC-4DD4-BD49-7CB993996633}">
      <dsp:nvSpPr>
        <dsp:cNvPr id="0" name=""/>
        <dsp:cNvSpPr/>
      </dsp:nvSpPr>
      <dsp:spPr>
        <a:xfrm>
          <a:off x="1156716" y="1552337"/>
          <a:ext cx="7744967" cy="6815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Method detail – experiment / questionnaire etc</a:t>
          </a:r>
          <a:endParaRPr lang="en-US" sz="2200" kern="1200"/>
        </a:p>
      </dsp:txBody>
      <dsp:txXfrm>
        <a:off x="1176677" y="1572298"/>
        <a:ext cx="6683704" cy="641591"/>
      </dsp:txXfrm>
    </dsp:sp>
    <dsp:sp modelId="{E10ECF15-AC2B-4745-BD68-F6C6D82585CC}">
      <dsp:nvSpPr>
        <dsp:cNvPr id="0" name=""/>
        <dsp:cNvSpPr/>
      </dsp:nvSpPr>
      <dsp:spPr>
        <a:xfrm>
          <a:off x="1735073" y="2328505"/>
          <a:ext cx="7744967" cy="68151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Method execution – </a:t>
          </a:r>
          <a:r>
            <a:rPr lang="en-GB" sz="2200" kern="1200" dirty="0" err="1"/>
            <a:t>inc</a:t>
          </a:r>
          <a:r>
            <a:rPr lang="en-GB" sz="2200" kern="1200" dirty="0"/>
            <a:t> R&amp;D, trialling, test bed etc</a:t>
          </a:r>
          <a:endParaRPr lang="en-US" sz="2200" kern="1200" dirty="0"/>
        </a:p>
      </dsp:txBody>
      <dsp:txXfrm>
        <a:off x="1755034" y="2348466"/>
        <a:ext cx="6683704" cy="641591"/>
      </dsp:txXfrm>
    </dsp:sp>
    <dsp:sp modelId="{7B2D1303-C610-4495-B73D-B797B6DC9AEC}">
      <dsp:nvSpPr>
        <dsp:cNvPr id="0" name=""/>
        <dsp:cNvSpPr/>
      </dsp:nvSpPr>
      <dsp:spPr>
        <a:xfrm>
          <a:off x="2313432" y="3104674"/>
          <a:ext cx="7744967" cy="68151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Data Collection / Data Handling </a:t>
          </a:r>
          <a:endParaRPr lang="en-US" sz="2200" kern="1200"/>
        </a:p>
      </dsp:txBody>
      <dsp:txXfrm>
        <a:off x="2333393" y="3124635"/>
        <a:ext cx="6683704" cy="641591"/>
      </dsp:txXfrm>
    </dsp:sp>
    <dsp:sp modelId="{B6F54BE7-BA8C-48CC-9F61-FE9A265087B1}">
      <dsp:nvSpPr>
        <dsp:cNvPr id="0" name=""/>
        <dsp:cNvSpPr/>
      </dsp:nvSpPr>
      <dsp:spPr>
        <a:xfrm>
          <a:off x="7301984" y="497883"/>
          <a:ext cx="442983" cy="442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401655" y="497883"/>
        <a:ext cx="243641" cy="333345"/>
      </dsp:txXfrm>
    </dsp:sp>
    <dsp:sp modelId="{656082C7-DAA7-43F5-8BC7-9729EE906EDD}">
      <dsp:nvSpPr>
        <dsp:cNvPr id="0" name=""/>
        <dsp:cNvSpPr/>
      </dsp:nvSpPr>
      <dsp:spPr>
        <a:xfrm>
          <a:off x="7880342" y="1274052"/>
          <a:ext cx="442983" cy="442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980013" y="1274052"/>
        <a:ext cx="243641" cy="333345"/>
      </dsp:txXfrm>
    </dsp:sp>
    <dsp:sp modelId="{075489C2-E4B4-4309-A8DB-6683EF305AD4}">
      <dsp:nvSpPr>
        <dsp:cNvPr id="0" name=""/>
        <dsp:cNvSpPr/>
      </dsp:nvSpPr>
      <dsp:spPr>
        <a:xfrm>
          <a:off x="8458700" y="2038862"/>
          <a:ext cx="442983" cy="442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558371" y="2038862"/>
        <a:ext cx="243641" cy="333345"/>
      </dsp:txXfrm>
    </dsp:sp>
    <dsp:sp modelId="{17977AA5-D78B-4E0D-9BA2-4A1D68003BC2}">
      <dsp:nvSpPr>
        <dsp:cNvPr id="0" name=""/>
        <dsp:cNvSpPr/>
      </dsp:nvSpPr>
      <dsp:spPr>
        <a:xfrm>
          <a:off x="9037058" y="2822603"/>
          <a:ext cx="442983" cy="442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136729" y="2822603"/>
        <a:ext cx="243641" cy="333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2AE6B-4B33-4BB0-9D59-37C8B455EA7E}">
      <dsp:nvSpPr>
        <dsp:cNvPr id="0" name=""/>
        <dsp:cNvSpPr/>
      </dsp:nvSpPr>
      <dsp:spPr>
        <a:xfrm>
          <a:off x="1830588" y="961764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4714" y="1005384"/>
        <a:ext cx="20992" cy="4198"/>
      </dsp:txXfrm>
    </dsp:sp>
    <dsp:sp modelId="{E90DFF17-076F-47AE-90D9-11F3051C7F70}">
      <dsp:nvSpPr>
        <dsp:cNvPr id="0" name=""/>
        <dsp:cNvSpPr/>
      </dsp:nvSpPr>
      <dsp:spPr>
        <a:xfrm>
          <a:off x="6974" y="459859"/>
          <a:ext cx="1825414" cy="1095248"/>
        </a:xfrm>
        <a:prstGeom prst="rect">
          <a:avLst/>
        </a:prstGeom>
        <a:solidFill>
          <a:srgbClr val="FF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Introduction</a:t>
          </a:r>
          <a:endParaRPr lang="en-US" sz="1600" kern="1200" dirty="0"/>
        </a:p>
      </dsp:txBody>
      <dsp:txXfrm>
        <a:off x="6974" y="459859"/>
        <a:ext cx="1825414" cy="1095248"/>
      </dsp:txXfrm>
    </dsp:sp>
    <dsp:sp modelId="{AA06C91C-F44F-48CA-B642-F7DA3E44710A}">
      <dsp:nvSpPr>
        <dsp:cNvPr id="0" name=""/>
        <dsp:cNvSpPr/>
      </dsp:nvSpPr>
      <dsp:spPr>
        <a:xfrm>
          <a:off x="4075847" y="961764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9974" y="1005384"/>
        <a:ext cx="20992" cy="4198"/>
      </dsp:txXfrm>
    </dsp:sp>
    <dsp:sp modelId="{45AC8B12-03A6-48E6-AE5D-644FFFE32F25}">
      <dsp:nvSpPr>
        <dsp:cNvPr id="0" name=""/>
        <dsp:cNvSpPr/>
      </dsp:nvSpPr>
      <dsp:spPr>
        <a:xfrm>
          <a:off x="2252233" y="459859"/>
          <a:ext cx="1825414" cy="1095248"/>
        </a:xfrm>
        <a:prstGeom prst="rect">
          <a:avLst/>
        </a:prstGeom>
        <a:solidFill>
          <a:schemeClr val="tx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Optional methods</a:t>
          </a:r>
          <a:endParaRPr lang="en-US" sz="1600" kern="1200" dirty="0"/>
        </a:p>
      </dsp:txBody>
      <dsp:txXfrm>
        <a:off x="2252233" y="459859"/>
        <a:ext cx="1825414" cy="1095248"/>
      </dsp:txXfrm>
    </dsp:sp>
    <dsp:sp modelId="{DFB66B8D-644B-480A-804D-C346BAC427D1}">
      <dsp:nvSpPr>
        <dsp:cNvPr id="0" name=""/>
        <dsp:cNvSpPr/>
      </dsp:nvSpPr>
      <dsp:spPr>
        <a:xfrm>
          <a:off x="6321107" y="961764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05233" y="1005384"/>
        <a:ext cx="20992" cy="4198"/>
      </dsp:txXfrm>
    </dsp:sp>
    <dsp:sp modelId="{E95E7E25-7724-4D97-8B82-AFB43CAC421A}">
      <dsp:nvSpPr>
        <dsp:cNvPr id="0" name=""/>
        <dsp:cNvSpPr/>
      </dsp:nvSpPr>
      <dsp:spPr>
        <a:xfrm>
          <a:off x="4497492" y="459859"/>
          <a:ext cx="1825414" cy="109524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Methods selected – justification </a:t>
          </a:r>
          <a:endParaRPr lang="en-US" sz="1600" kern="1200" dirty="0"/>
        </a:p>
      </dsp:txBody>
      <dsp:txXfrm>
        <a:off x="4497492" y="459859"/>
        <a:ext cx="1825414" cy="1095248"/>
      </dsp:txXfrm>
    </dsp:sp>
    <dsp:sp modelId="{E1FA9C6B-9125-4354-AB74-4593268F59C8}">
      <dsp:nvSpPr>
        <dsp:cNvPr id="0" name=""/>
        <dsp:cNvSpPr/>
      </dsp:nvSpPr>
      <dsp:spPr>
        <a:xfrm>
          <a:off x="8566366" y="961764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50492" y="1005384"/>
        <a:ext cx="20992" cy="4198"/>
      </dsp:txXfrm>
    </dsp:sp>
    <dsp:sp modelId="{FF8347A5-05AE-42FE-862D-E9EA282476A5}">
      <dsp:nvSpPr>
        <dsp:cNvPr id="0" name=""/>
        <dsp:cNvSpPr/>
      </dsp:nvSpPr>
      <dsp:spPr>
        <a:xfrm>
          <a:off x="6742752" y="459859"/>
          <a:ext cx="1825414" cy="109524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Method detail – experiment / questionnaire etc</a:t>
          </a:r>
          <a:endParaRPr lang="en-US" sz="1600" kern="1200" dirty="0"/>
        </a:p>
      </dsp:txBody>
      <dsp:txXfrm>
        <a:off x="6742752" y="459859"/>
        <a:ext cx="1825414" cy="1095248"/>
      </dsp:txXfrm>
    </dsp:sp>
    <dsp:sp modelId="{CD3E3FD5-8540-49E9-8989-2080534CEA8D}">
      <dsp:nvSpPr>
        <dsp:cNvPr id="0" name=""/>
        <dsp:cNvSpPr/>
      </dsp:nvSpPr>
      <dsp:spPr>
        <a:xfrm>
          <a:off x="919681" y="1553308"/>
          <a:ext cx="8981037" cy="389245"/>
        </a:xfrm>
        <a:custGeom>
          <a:avLst/>
          <a:gdLst/>
          <a:ahLst/>
          <a:cxnLst/>
          <a:rect l="0" t="0" r="0" b="0"/>
          <a:pathLst>
            <a:path>
              <a:moveTo>
                <a:pt x="8981037" y="0"/>
              </a:moveTo>
              <a:lnTo>
                <a:pt x="8981037" y="211722"/>
              </a:lnTo>
              <a:lnTo>
                <a:pt x="0" y="211722"/>
              </a:lnTo>
              <a:lnTo>
                <a:pt x="0" y="3892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85428" y="1745831"/>
        <a:ext cx="449542" cy="4198"/>
      </dsp:txXfrm>
    </dsp:sp>
    <dsp:sp modelId="{EEFD3D10-0351-4FBE-B0D8-EFB898582244}">
      <dsp:nvSpPr>
        <dsp:cNvPr id="0" name=""/>
        <dsp:cNvSpPr/>
      </dsp:nvSpPr>
      <dsp:spPr>
        <a:xfrm>
          <a:off x="8988011" y="459859"/>
          <a:ext cx="1825414" cy="1095248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Method execution</a:t>
          </a:r>
          <a:endParaRPr lang="en-US" sz="1600" kern="1200"/>
        </a:p>
      </dsp:txBody>
      <dsp:txXfrm>
        <a:off x="8988011" y="459859"/>
        <a:ext cx="1825414" cy="1095248"/>
      </dsp:txXfrm>
    </dsp:sp>
    <dsp:sp modelId="{3091AF8C-228F-49CA-A6A0-A4C2F2DCE8C8}">
      <dsp:nvSpPr>
        <dsp:cNvPr id="0" name=""/>
        <dsp:cNvSpPr/>
      </dsp:nvSpPr>
      <dsp:spPr>
        <a:xfrm>
          <a:off x="1830588" y="2476857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4714" y="2520478"/>
        <a:ext cx="20992" cy="4198"/>
      </dsp:txXfrm>
    </dsp:sp>
    <dsp:sp modelId="{3E78D665-AD74-4E97-8120-953A734BC729}">
      <dsp:nvSpPr>
        <dsp:cNvPr id="0" name=""/>
        <dsp:cNvSpPr/>
      </dsp:nvSpPr>
      <dsp:spPr>
        <a:xfrm>
          <a:off x="6974" y="1974953"/>
          <a:ext cx="1825414" cy="109524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Data Collection</a:t>
          </a:r>
          <a:endParaRPr lang="en-US" sz="1600" kern="1200"/>
        </a:p>
      </dsp:txBody>
      <dsp:txXfrm>
        <a:off x="6974" y="1974953"/>
        <a:ext cx="1825414" cy="1095248"/>
      </dsp:txXfrm>
    </dsp:sp>
    <dsp:sp modelId="{9C766046-C131-4119-8CCA-113B62A9E8EC}">
      <dsp:nvSpPr>
        <dsp:cNvPr id="0" name=""/>
        <dsp:cNvSpPr/>
      </dsp:nvSpPr>
      <dsp:spPr>
        <a:xfrm>
          <a:off x="4075847" y="2476857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9974" y="2520478"/>
        <a:ext cx="20992" cy="4198"/>
      </dsp:txXfrm>
    </dsp:sp>
    <dsp:sp modelId="{6BCE30A8-993F-4537-B4E8-78AE6BB7D042}">
      <dsp:nvSpPr>
        <dsp:cNvPr id="0" name=""/>
        <dsp:cNvSpPr/>
      </dsp:nvSpPr>
      <dsp:spPr>
        <a:xfrm>
          <a:off x="2252233" y="1974953"/>
          <a:ext cx="1825414" cy="109524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Data analysis method</a:t>
          </a:r>
          <a:endParaRPr lang="en-US" sz="1600" kern="1200"/>
        </a:p>
      </dsp:txBody>
      <dsp:txXfrm>
        <a:off x="2252233" y="1974953"/>
        <a:ext cx="1825414" cy="1095248"/>
      </dsp:txXfrm>
    </dsp:sp>
    <dsp:sp modelId="{53912EBE-07D0-45BE-8E50-9506361D0342}">
      <dsp:nvSpPr>
        <dsp:cNvPr id="0" name=""/>
        <dsp:cNvSpPr/>
      </dsp:nvSpPr>
      <dsp:spPr>
        <a:xfrm>
          <a:off x="6321107" y="2476857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05233" y="2520478"/>
        <a:ext cx="20992" cy="4198"/>
      </dsp:txXfrm>
    </dsp:sp>
    <dsp:sp modelId="{45E977F3-5DCD-4778-8128-6730223CE088}">
      <dsp:nvSpPr>
        <dsp:cNvPr id="0" name=""/>
        <dsp:cNvSpPr/>
      </dsp:nvSpPr>
      <dsp:spPr>
        <a:xfrm>
          <a:off x="4497492" y="1974953"/>
          <a:ext cx="1825414" cy="109524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Summary Review</a:t>
          </a:r>
          <a:endParaRPr lang="en-US" sz="1600" kern="1200"/>
        </a:p>
      </dsp:txBody>
      <dsp:txXfrm>
        <a:off x="4497492" y="1974953"/>
        <a:ext cx="1825414" cy="1095248"/>
      </dsp:txXfrm>
    </dsp:sp>
    <dsp:sp modelId="{E2DC4220-31AB-45AE-AFC5-2FD7AEE24104}">
      <dsp:nvSpPr>
        <dsp:cNvPr id="0" name=""/>
        <dsp:cNvSpPr/>
      </dsp:nvSpPr>
      <dsp:spPr>
        <a:xfrm>
          <a:off x="6742752" y="1974953"/>
          <a:ext cx="1825414" cy="10952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Limitations:  Error, Bias, Ethics</a:t>
          </a:r>
          <a:endParaRPr lang="en-US" sz="1600" kern="1200" dirty="0"/>
        </a:p>
      </dsp:txBody>
      <dsp:txXfrm>
        <a:off x="6742752" y="1974953"/>
        <a:ext cx="1825414" cy="1095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D34B7-9DA2-45AC-A105-B635660E62BE}">
      <dsp:nvSpPr>
        <dsp:cNvPr id="0" name=""/>
        <dsp:cNvSpPr/>
      </dsp:nvSpPr>
      <dsp:spPr>
        <a:xfrm>
          <a:off x="0" y="2827"/>
          <a:ext cx="2447163" cy="1360061"/>
        </a:xfrm>
        <a:prstGeom prst="round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Methodology – a collection of methods – you need 4 in your chapter</a:t>
          </a:r>
          <a:br>
            <a:rPr lang="en-GB" sz="1600" kern="1200"/>
          </a:br>
          <a:endParaRPr lang="en-US" sz="1600" kern="1200"/>
        </a:p>
      </dsp:txBody>
      <dsp:txXfrm>
        <a:off x="66393" y="69220"/>
        <a:ext cx="2314377" cy="1227275"/>
      </dsp:txXfrm>
    </dsp:sp>
    <dsp:sp modelId="{9D629146-3B4B-49C4-932B-B5C91EF3C766}">
      <dsp:nvSpPr>
        <dsp:cNvPr id="0" name=""/>
        <dsp:cNvSpPr/>
      </dsp:nvSpPr>
      <dsp:spPr>
        <a:xfrm rot="5400000">
          <a:off x="4078394" y="-64332"/>
          <a:ext cx="1088049" cy="4350512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Use past tense for Lit Review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Use preset for project management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Use future tense for domain specific methodology / evaluation method</a:t>
          </a:r>
          <a:br>
            <a:rPr lang="en-GB" sz="1200" kern="1200"/>
          </a:br>
          <a:endParaRPr lang="en-US" sz="1200" kern="1200"/>
        </a:p>
      </dsp:txBody>
      <dsp:txXfrm rot="-5400000">
        <a:off x="2447163" y="1620013"/>
        <a:ext cx="4297398" cy="981821"/>
      </dsp:txXfrm>
    </dsp:sp>
    <dsp:sp modelId="{E6260A85-1826-4AD4-BFE9-FE5BC6E345EF}">
      <dsp:nvSpPr>
        <dsp:cNvPr id="0" name=""/>
        <dsp:cNvSpPr/>
      </dsp:nvSpPr>
      <dsp:spPr>
        <a:xfrm>
          <a:off x="0" y="1430892"/>
          <a:ext cx="2447163" cy="1360061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Methodology are “Plans of Action” of how you are to execute methods to achieve aim</a:t>
          </a:r>
          <a:endParaRPr lang="en-US" sz="1600" kern="1200"/>
        </a:p>
      </dsp:txBody>
      <dsp:txXfrm>
        <a:off x="66393" y="1497285"/>
        <a:ext cx="2314377" cy="1227275"/>
      </dsp:txXfrm>
    </dsp:sp>
    <dsp:sp modelId="{4A3F1A50-4AE9-457B-BC5D-4DCFCACED56D}">
      <dsp:nvSpPr>
        <dsp:cNvPr id="0" name=""/>
        <dsp:cNvSpPr/>
      </dsp:nvSpPr>
      <dsp:spPr>
        <a:xfrm rot="5400000">
          <a:off x="4078394" y="1363732"/>
          <a:ext cx="1088049" cy="4350512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Appendices for process detail </a:t>
          </a:r>
          <a:br>
            <a:rPr lang="en-GB" sz="1200" kern="1200"/>
          </a:br>
          <a:endParaRPr lang="en-US" sz="1200" kern="1200"/>
        </a:p>
      </dsp:txBody>
      <dsp:txXfrm rot="-5400000">
        <a:off x="2447163" y="3048077"/>
        <a:ext cx="4297398" cy="981821"/>
      </dsp:txXfrm>
    </dsp:sp>
    <dsp:sp modelId="{E623B40E-F753-4476-9AC2-1C05AEB925E1}">
      <dsp:nvSpPr>
        <dsp:cNvPr id="0" name=""/>
        <dsp:cNvSpPr/>
      </dsp:nvSpPr>
      <dsp:spPr>
        <a:xfrm>
          <a:off x="0" y="2858957"/>
          <a:ext cx="2447163" cy="1360061"/>
        </a:xfrm>
        <a:prstGeom prst="round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Main body of text for “high level” detail and plans</a:t>
          </a:r>
          <a:endParaRPr lang="en-US" sz="1600" kern="1200"/>
        </a:p>
      </dsp:txBody>
      <dsp:txXfrm>
        <a:off x="66393" y="2925350"/>
        <a:ext cx="2314377" cy="1227275"/>
      </dsp:txXfrm>
    </dsp:sp>
    <dsp:sp modelId="{C74F70D9-C1F9-4A47-BB09-B96FCBD542C9}">
      <dsp:nvSpPr>
        <dsp:cNvPr id="0" name=""/>
        <dsp:cNvSpPr/>
      </dsp:nvSpPr>
      <dsp:spPr>
        <a:xfrm>
          <a:off x="0" y="4287022"/>
          <a:ext cx="2447163" cy="1360061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Remember, level of detail necessary so that the markers could repeat </a:t>
          </a:r>
          <a:endParaRPr lang="en-US" sz="1600" kern="1200"/>
        </a:p>
      </dsp:txBody>
      <dsp:txXfrm>
        <a:off x="66393" y="4353415"/>
        <a:ext cx="2314377" cy="122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B022A-B610-4F8E-8FD8-F179961E172C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FE9C-1D0B-4110-82C1-06CF5D8C9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8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F3BE1-7E6B-44AA-B663-A8EE7800036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1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Cov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799" y="4437788"/>
            <a:ext cx="11160000" cy="720000"/>
          </a:xfrm>
          <a:prstGeom prst="rect">
            <a:avLst/>
          </a:prstGeom>
          <a:ln>
            <a:noFill/>
          </a:ln>
        </p:spPr>
        <p:txBody>
          <a:bodyPr lIns="0" rIns="0" anchor="t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481638"/>
            <a:ext cx="11160000" cy="863600"/>
          </a:xfrm>
          <a:prstGeom prst="rect">
            <a:avLst/>
          </a:prstGeom>
          <a:ln>
            <a:noFill/>
          </a:ln>
        </p:spPr>
        <p:txBody>
          <a:bodyPr lIns="0" rIns="0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73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40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58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0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50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01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2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BA25C-539F-AC13-A09B-C239D82ECDF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53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C393D9-3D8C-C0CA-E619-E8A43F365B6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7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15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3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9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7F00-C453-4924-B386-FE6733D59C8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D62-D202-439C-83AF-8092998FF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241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54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3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700000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2B99-5EC2-21D7-56FD-AE0CDF787719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3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62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6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87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55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66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4 column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3419999"/>
            <a:ext cx="2520000" cy="2888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49E79-444B-5BFE-2CC5-3BCBDB7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E64040-5828-D1C4-024E-776A7E04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82DDA-73CD-23FC-931E-1750740B2B12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5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95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7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Blue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53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16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05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68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Plus 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7272337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00000"/>
            <a:ext cx="7272336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F62F938-B3EB-FFBA-C3D3-C22BB8010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99999"/>
            <a:ext cx="3348000" cy="360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8822CA7-F31C-E1EC-01A7-F09E797A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700000"/>
            <a:ext cx="3348000" cy="24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3B6E3E1-8294-B016-8C7B-A787BB78E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8025" y="522000"/>
            <a:ext cx="3863975" cy="61411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59ED-1183-27E2-2534-40888C441EC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28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26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5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08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02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18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Plus Symbo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50EB8-8B5E-27BB-F5B5-15E38895D8B5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Orange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8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11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7650A8-E162-9135-0774-C991C3719C6F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11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96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13CA16-C678-2E92-5E4B-B57B0A69110A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36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0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52F88-D8C6-5879-4BDC-FC4E70B5F764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08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25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C7E32D-A899-0F31-4ADC-52D959340D5F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48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2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11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2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FC9CCB-87D0-1C15-B4DB-89C7E4705898}"/>
              </a:ext>
            </a:extLst>
          </p:cNvPr>
          <p:cNvSpPr/>
          <p:nvPr userDrawn="1"/>
        </p:nvSpPr>
        <p:spPr>
          <a:xfrm>
            <a:off x="0" y="2573186"/>
            <a:ext cx="12192000" cy="4090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972000"/>
            <a:ext cx="11160122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799186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879999"/>
            <a:ext cx="3348037" cy="342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2879999"/>
            <a:ext cx="7272338" cy="3428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A27F0-3839-A7D0-7F6D-1A6BC3598A8A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01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Purple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33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39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41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90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40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27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ow - 3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40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21D002-9C95-B6FB-83F8-42345EF78C15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52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3E9E89-2902-F863-9708-1BE8238946AA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95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0C1C25-1880-6040-9CAA-0AD72B5DB671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4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4D7E4-DEEE-9409-A9EA-092609DC56AD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Red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12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3 Column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5BA2F7-034C-6DA2-E54E-E0EFDD0373E6}"/>
              </a:ext>
            </a:extLst>
          </p:cNvPr>
          <p:cNvSpPr/>
          <p:nvPr userDrawn="1"/>
        </p:nvSpPr>
        <p:spPr>
          <a:xfrm>
            <a:off x="0" y="1929890"/>
            <a:ext cx="12192000" cy="4733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2153-C630-463E-198B-D505C37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2000"/>
            <a:ext cx="11160125" cy="720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9889C-9901-0E0D-F464-36DFF409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CD17-96DB-0D59-36B4-CE8615F87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999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710287-B48B-A4EA-C5C2-D14E30F60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4" y="2340000"/>
            <a:ext cx="3348000" cy="396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F6CC7-FA3F-3DFD-A437-79967F3D566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32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20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38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4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9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63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338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012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3698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6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4 Column No Ti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72000"/>
            <a:ext cx="11160125" cy="72000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1800000"/>
            <a:ext cx="11160123" cy="35829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5068E8-9BCA-EBED-805D-2D4844523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684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F7E130-A4BD-FAC6-408D-93D79592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430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43F7F7C-D774-C672-538A-5AD8FC8E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6176" y="2520000"/>
            <a:ext cx="2520000" cy="3788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8D859-6778-A2A9-E361-E2C96AD56230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93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80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Green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54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488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3pPr>
              <a:defRPr/>
            </a:lvl3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33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Plai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1A99-398C-22FD-2BEF-6BB91DC23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713" cy="4328725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C9C4-0A99-7B6F-643F-06022C8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972000"/>
            <a:ext cx="11161263" cy="720000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2711D-C1D3-A4A4-66F7-B70A1F3906BE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004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>
            <a:spLocks/>
          </p:cNvSpPr>
          <p:nvPr userDrawn="1"/>
        </p:nvSpPr>
        <p:spPr>
          <a:xfrm>
            <a:off x="0" y="512763"/>
            <a:ext cx="3863976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3D515-F655-344B-3934-6BFC278EBA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60840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ED4C1-6898-2FD6-C6F3-96261AD1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1062039"/>
            <a:ext cx="2760727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79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-1" y="512763"/>
            <a:ext cx="3863975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046657-FD5D-8CDA-A9EC-3CA527EF3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43668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49D04-563C-B859-ABAC-E01440DA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1062039"/>
            <a:ext cx="2743555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668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-1" y="512763"/>
            <a:ext cx="3863975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5AEAB52-40A9-9B62-EA2F-BD563085B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69427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7E1A3E-E2B0-0D1E-E324-8C7914F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1062039"/>
            <a:ext cx="2769313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606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-1" y="512763"/>
            <a:ext cx="3863975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C2FAA3E-6C67-86D6-DCE6-C9B34649E4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82307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8023AA-3FB7-6399-B752-9AE5D3F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9" y="1062039"/>
            <a:ext cx="2782193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90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Black Side Ba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-1" y="512763"/>
            <a:ext cx="3863975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725" y="1677169"/>
            <a:ext cx="3384550" cy="4631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025" y="1677166"/>
            <a:ext cx="3348038" cy="463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531B6-7D25-7BFE-3601-C2533E3D5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3725" y="1062536"/>
            <a:ext cx="3384550" cy="48013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09052-20BA-6A20-69E4-DDBBBBD8B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378" y="1062039"/>
            <a:ext cx="3348622" cy="48101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34BD7F7-B11D-B35E-0AD6-E92DA16077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" y="2628325"/>
            <a:ext cx="2769427" cy="3680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F52393-352F-E696-14AF-784FE47B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1062039"/>
            <a:ext cx="2769313" cy="1166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31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5044A5-4316-317B-68A4-4F42315FA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BB3CA2-DAB8-433C-FB19-6B7609B3A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7073EF1-1A98-6194-E413-BE52995030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8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734E0C-46C1-3B9A-C253-207EFF26DDE2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71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F138196-45C5-D74A-39BA-3BFE66C26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990AA1C-E11C-6DAB-BE2B-F37934975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7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D9136-854D-20A9-A192-06EAABEB5CC8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ED21D9-4F74-6B49-0FCD-3146C719E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81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A_DivYellow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855A-1A49-ADBE-89C8-65ECAFD2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883158"/>
            <a:ext cx="7272337" cy="1166327"/>
          </a:xfrm>
          <a:prstGeom prst="rect">
            <a:avLst/>
          </a:prstGeom>
          <a:ln>
            <a:noFill/>
          </a:ln>
        </p:spPr>
        <p:txBody>
          <a:bodyPr lIns="0" r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F8D4-DACD-9AF9-364C-02C474BC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460033"/>
            <a:ext cx="7272336" cy="1885205"/>
          </a:xfrm>
          <a:prstGeom prst="rect">
            <a:avLst/>
          </a:prstGeom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26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A9CC6F3-F0EA-8D2B-0CD0-8B8210260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6407D7E-8A80-8266-0A0A-7ED6B4096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8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A81FB8-5B18-4652-7A1A-996AD62940BA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4AFD1AA-418F-CEF0-D269-7F1540751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87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D3D8B56-2B23-D9BB-DDA7-815C33F65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3FD82AF-8AC3-A764-27BF-A6806B9DB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8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922DB2-5063-05C0-CF87-1158D024A9DF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8B69AD-B22F-A16B-0BEC-2CA39BC64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34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Case Stud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E8256C-7DEA-E054-5D2F-1C249A13472B}"/>
              </a:ext>
            </a:extLst>
          </p:cNvPr>
          <p:cNvSpPr/>
          <p:nvPr userDrawn="1"/>
        </p:nvSpPr>
        <p:spPr>
          <a:xfrm>
            <a:off x="0" y="512763"/>
            <a:ext cx="2545721" cy="6150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FEF58-42AF-670A-ABB0-E36C90B7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397" y="2268754"/>
            <a:ext cx="2838387" cy="40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62B451-9077-73D8-F2D3-9A668C4D3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322" y="2268752"/>
            <a:ext cx="5796738" cy="403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4C3C6-3342-F863-F30F-4B766FFA694C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EB574C-7792-471D-E1D7-5CF24176C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97" y="1640484"/>
            <a:ext cx="8839668" cy="480131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649A336-9B5C-7BC2-2EFA-76ACADDE9E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6" y="1121008"/>
            <a:ext cx="1691643" cy="2729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1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901E83-ADC1-EF4C-3B92-CCDA96859BCD}"/>
              </a:ext>
            </a:extLst>
          </p:cNvPr>
          <p:cNvSpPr/>
          <p:nvPr userDrawn="1"/>
        </p:nvSpPr>
        <p:spPr>
          <a:xfrm>
            <a:off x="-376261" y="1121008"/>
            <a:ext cx="2768437" cy="27296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DBB40-5D92-74E4-7F19-6915641C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7" y="972000"/>
            <a:ext cx="8839665" cy="54770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63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A_LayoutBlank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62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23268F-18BB-EA9A-A601-DD97D746AC7D}"/>
              </a:ext>
            </a:extLst>
          </p:cNvPr>
          <p:cNvSpPr/>
          <p:nvPr userDrawn="1"/>
        </p:nvSpPr>
        <p:spPr>
          <a:xfrm flipH="1">
            <a:off x="0" y="512763"/>
            <a:ext cx="3863975" cy="61532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B24FD-F975-8AFC-9607-A7F61051F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0" y="1094400"/>
            <a:ext cx="2914134" cy="1166400"/>
          </a:xfrm>
          <a:ln>
            <a:noFill/>
          </a:ln>
        </p:spPr>
        <p:txBody>
          <a:bodyPr tIns="126000" bIns="4680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Agenda/ TOC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7018EA-03DA-0C52-42A5-298818F40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3725" y="1093788"/>
            <a:ext cx="7272338" cy="52149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tabLst>
                <a:tab pos="5740400" algn="l"/>
              </a:tabLst>
              <a:defRPr/>
            </a:lvl1pPr>
            <a:lvl2pPr marL="457200" indent="0">
              <a:buNone/>
              <a:tabLst/>
              <a:defRPr/>
            </a:lvl2pPr>
            <a:lvl3pPr marL="914400" indent="0">
              <a:buNone/>
              <a:tabLst/>
              <a:defRPr/>
            </a:lvl3pPr>
            <a:lvl4pPr marL="1371600" indent="0">
              <a:buNone/>
              <a:tabLst/>
              <a:defRPr/>
            </a:lvl4pPr>
          </a:lstStyle>
          <a:p>
            <a:pPr lvl="0"/>
            <a:r>
              <a:rPr lang="en-US" dirty="0"/>
              <a:t>Click to edit Agenda/TOC styles</a:t>
            </a:r>
          </a:p>
        </p:txBody>
      </p:sp>
    </p:spTree>
    <p:extLst>
      <p:ext uri="{BB962C8B-B14F-4D97-AF65-F5344CB8AC3E}">
        <p14:creationId xmlns:p14="http://schemas.microsoft.com/office/powerpoint/2010/main" val="178523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58.xml"/><Relationship Id="rId55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71.xml"/><Relationship Id="rId68" Type="http://schemas.openxmlformats.org/officeDocument/2006/relationships/slideLayout" Target="../slideLayouts/slideLayout76.xml"/><Relationship Id="rId76" Type="http://schemas.openxmlformats.org/officeDocument/2006/relationships/theme" Target="../theme/theme3.xml"/><Relationship Id="rId7" Type="http://schemas.openxmlformats.org/officeDocument/2006/relationships/slideLayout" Target="../slideLayouts/slideLayout15.xml"/><Relationship Id="rId7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53" Type="http://schemas.openxmlformats.org/officeDocument/2006/relationships/slideLayout" Target="../slideLayouts/slideLayout61.xml"/><Relationship Id="rId58" Type="http://schemas.openxmlformats.org/officeDocument/2006/relationships/slideLayout" Target="../slideLayouts/slideLayout66.xml"/><Relationship Id="rId66" Type="http://schemas.openxmlformats.org/officeDocument/2006/relationships/slideLayout" Target="../slideLayouts/slideLayout74.xml"/><Relationship Id="rId7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65.xml"/><Relationship Id="rId6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60.xml"/><Relationship Id="rId60" Type="http://schemas.openxmlformats.org/officeDocument/2006/relationships/slideLayout" Target="../slideLayouts/slideLayout68.xml"/><Relationship Id="rId65" Type="http://schemas.openxmlformats.org/officeDocument/2006/relationships/slideLayout" Target="../slideLayouts/slideLayout73.xml"/><Relationship Id="rId73" Type="http://schemas.openxmlformats.org/officeDocument/2006/relationships/slideLayout" Target="../slideLayouts/slideLayout81.xml"/><Relationship Id="rId78" Type="http://schemas.openxmlformats.org/officeDocument/2006/relationships/image" Target="../media/image16.sv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56" Type="http://schemas.openxmlformats.org/officeDocument/2006/relationships/slideLayout" Target="../slideLayouts/slideLayout64.xml"/><Relationship Id="rId64" Type="http://schemas.openxmlformats.org/officeDocument/2006/relationships/slideLayout" Target="../slideLayouts/slideLayout72.xml"/><Relationship Id="rId69" Type="http://schemas.openxmlformats.org/officeDocument/2006/relationships/slideLayout" Target="../slideLayouts/slideLayout77.xml"/><Relationship Id="rId77" Type="http://schemas.openxmlformats.org/officeDocument/2006/relationships/image" Target="../media/image15.png"/><Relationship Id="rId8" Type="http://schemas.openxmlformats.org/officeDocument/2006/relationships/slideLayout" Target="../slideLayouts/slideLayout16.xml"/><Relationship Id="rId51" Type="http://schemas.openxmlformats.org/officeDocument/2006/relationships/slideLayout" Target="../slideLayouts/slideLayout59.xml"/><Relationship Id="rId7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67.xml"/><Relationship Id="rId67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28.xml"/><Relationship Id="rId41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62.xml"/><Relationship Id="rId62" Type="http://schemas.openxmlformats.org/officeDocument/2006/relationships/slideLayout" Target="../slideLayouts/slideLayout70.xml"/><Relationship Id="rId70" Type="http://schemas.openxmlformats.org/officeDocument/2006/relationships/slideLayout" Target="../slideLayouts/slideLayout78.xml"/><Relationship Id="rId75" Type="http://schemas.openxmlformats.org/officeDocument/2006/relationships/slideLayout" Target="../slideLayouts/slideLayout83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3" pos="2434" userDrawn="1">
          <p15:clr>
            <a:srgbClr val="F26B43"/>
          </p15:clr>
        </p15:guide>
        <p15:guide id="4" pos="2774" userDrawn="1">
          <p15:clr>
            <a:srgbClr val="F26B43"/>
          </p15:clr>
        </p15:guide>
        <p15:guide id="5" pos="4906" userDrawn="1">
          <p15:clr>
            <a:srgbClr val="F26B43"/>
          </p15:clr>
        </p15:guide>
        <p15:guide id="6" pos="5246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pos="325" userDrawn="1">
          <p15:clr>
            <a:srgbClr val="F26B43"/>
          </p15:clr>
        </p15:guide>
        <p15:guide id="10" orient="horz" pos="2478" userDrawn="1">
          <p15:clr>
            <a:srgbClr val="F26B43"/>
          </p15:clr>
        </p15:guide>
        <p15:guide id="11" orient="horz" pos="32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9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2434" userDrawn="1">
          <p15:clr>
            <a:srgbClr val="F26B43"/>
          </p15:clr>
        </p15:guide>
        <p15:guide id="4" pos="2774" userDrawn="1">
          <p15:clr>
            <a:srgbClr val="F26B43"/>
          </p15:clr>
        </p15:guide>
        <p15:guide id="5" pos="4906" userDrawn="1">
          <p15:clr>
            <a:srgbClr val="F26B43"/>
          </p15:clr>
        </p15:guide>
        <p15:guide id="6" pos="5246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7">
            <a:lum/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31453-D466-041E-21E6-461B68BA25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14799" y="1094400"/>
            <a:ext cx="11161263" cy="1166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85BD2-F661-DE85-1C63-7FE2479FA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799" y="2664179"/>
            <a:ext cx="11160123" cy="364454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B163C-3C1B-CE8A-F081-D509E18A5D7B}"/>
              </a:ext>
            </a:extLst>
          </p:cNvPr>
          <p:cNvSpPr/>
          <p:nvPr userDrawn="1"/>
        </p:nvSpPr>
        <p:spPr>
          <a:xfrm>
            <a:off x="0" y="6663189"/>
            <a:ext cx="12192000" cy="194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67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666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684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06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688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01" r:id="rId32"/>
    <p:sldLayoutId id="2147483732" r:id="rId33"/>
    <p:sldLayoutId id="2147483757" r:id="rId34"/>
    <p:sldLayoutId id="2147483733" r:id="rId35"/>
    <p:sldLayoutId id="2147483758" r:id="rId36"/>
    <p:sldLayoutId id="2147483734" r:id="rId37"/>
    <p:sldLayoutId id="2147483735" r:id="rId38"/>
    <p:sldLayoutId id="2147483759" r:id="rId39"/>
    <p:sldLayoutId id="2147483736" r:id="rId40"/>
    <p:sldLayoutId id="2147483760" r:id="rId41"/>
    <p:sldLayoutId id="2147483702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61" r:id="rId48"/>
    <p:sldLayoutId id="2147483762" r:id="rId49"/>
    <p:sldLayoutId id="2147483763" r:id="rId50"/>
    <p:sldLayoutId id="2147483764" r:id="rId51"/>
    <p:sldLayoutId id="2147483765" r:id="rId52"/>
    <p:sldLayoutId id="2147483703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05" r:id="rId59"/>
    <p:sldLayoutId id="2147483747" r:id="rId60"/>
    <p:sldLayoutId id="2147483748" r:id="rId61"/>
    <p:sldLayoutId id="2147483749" r:id="rId62"/>
    <p:sldLayoutId id="2147483750" r:id="rId63"/>
    <p:sldLayoutId id="2147483751" r:id="rId64"/>
    <p:sldLayoutId id="2147483752" r:id="rId65"/>
    <p:sldLayoutId id="2147483772" r:id="rId66"/>
    <p:sldLayoutId id="2147483773" r:id="rId67"/>
    <p:sldLayoutId id="2147483774" r:id="rId68"/>
    <p:sldLayoutId id="2147483775" r:id="rId69"/>
    <p:sldLayoutId id="2147483771" r:id="rId70"/>
    <p:sldLayoutId id="2147483753" r:id="rId71"/>
    <p:sldLayoutId id="2147483754" r:id="rId72"/>
    <p:sldLayoutId id="2147483755" r:id="rId73"/>
    <p:sldLayoutId id="2147483756" r:id="rId74"/>
    <p:sldLayoutId id="2147483687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2434" userDrawn="1">
          <p15:clr>
            <a:srgbClr val="F26B43"/>
          </p15:clr>
        </p15:guide>
        <p15:guide id="4" pos="2774" userDrawn="1">
          <p15:clr>
            <a:srgbClr val="F26B43"/>
          </p15:clr>
        </p15:guide>
        <p15:guide id="5" pos="4906" userDrawn="1">
          <p15:clr>
            <a:srgbClr val="F26B43"/>
          </p15:clr>
        </p15:guide>
        <p15:guide id="6" pos="5246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incondelemprendedor.es/el-contexto-y-la-norma-iso-90012015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vies.stackexchange.com/questions/45989/what-does-mr-bean-have-against-the-three-wheeled-car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852391/combinatorial-optimization-bijections-between-duplicated-number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xworld.com/five-popular-wordpress-theme-errors-and-solution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eilsingapore/4119503693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infermiere/professione/decisori-e-responsabili-delle-proprie-scelte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wr/4782659294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itansoft.com.sg/2015/07/27/use-kanban-to-improve-teams-performance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ussia-moscow-church-st-basile-1199331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2731986-7251-BA94-3BCB-77821ADB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643461"/>
            <a:ext cx="11160000" cy="720000"/>
          </a:xfrm>
        </p:spPr>
        <p:txBody>
          <a:bodyPr/>
          <a:lstStyle/>
          <a:p>
            <a:r>
              <a:rPr lang="en-US" sz="4400" dirty="0"/>
              <a:t>Synoptic Project </a:t>
            </a:r>
            <a:br>
              <a:rPr lang="en-US" sz="4400" dirty="0"/>
            </a:br>
            <a:r>
              <a:rPr lang="en-US" sz="4400" dirty="0" err="1"/>
              <a:t>Methodolgy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DE070-7F0C-E97C-D6D5-6ABC02537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9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8D0AA-B0B1-8960-0EC9-05BF16BB2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E3EB8-C438-6F71-16C6-91E4FCD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0000"/>
                </a:solidFill>
              </a:rPr>
              <a:t>Quality Issues</a:t>
            </a:r>
          </a:p>
        </p:txBody>
      </p:sp>
      <p:pic>
        <p:nvPicPr>
          <p:cNvPr id="5" name="Content Placeholder 4" descr=" logo with text and globe">
            <a:extLst>
              <a:ext uri="{FF2B5EF4-FFF2-40B4-BE49-F238E27FC236}">
                <a16:creationId xmlns:a16="http://schemas.microsoft.com/office/drawing/2014/main" id="{8D08349B-7830-B329-F9A9-793FE8DF3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9475" y="1062431"/>
            <a:ext cx="6269058" cy="4733138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58EEBD7-7CD5-6BEB-F804-FD11CFB59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890" y="5723369"/>
            <a:ext cx="1639956" cy="11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8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2FFC8-235D-5B76-BE08-03F3D9EF2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93BB8-2682-785A-4045-4B21329F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Reliability?</a:t>
            </a:r>
          </a:p>
        </p:txBody>
      </p:sp>
      <p:pic>
        <p:nvPicPr>
          <p:cNvPr id="5" name="Content Placeholder 4" descr="A couple of men leaning against a yellow car&#10;&#10;Description automatically generated">
            <a:extLst>
              <a:ext uri="{FF2B5EF4-FFF2-40B4-BE49-F238E27FC236}">
                <a16:creationId xmlns:a16="http://schemas.microsoft.com/office/drawing/2014/main" id="{33F00998-0F4B-5280-E1C6-4ABC610535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768"/>
          <a:stretch/>
        </p:blipFill>
        <p:spPr>
          <a:xfrm>
            <a:off x="4640263" y="1091952"/>
            <a:ext cx="7551737" cy="52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2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4B9CC-6FEA-491B-B88B-B85D9C1A4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3D1FC-7ED6-8016-8873-F84807DA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Validity</a:t>
            </a:r>
          </a:p>
        </p:txBody>
      </p:sp>
      <p:pic>
        <p:nvPicPr>
          <p:cNvPr id="5" name="Content Placeholder 4" descr="A diagram of numbers and arrows&#10;&#10;Description automatically generated">
            <a:extLst>
              <a:ext uri="{FF2B5EF4-FFF2-40B4-BE49-F238E27FC236}">
                <a16:creationId xmlns:a16="http://schemas.microsoft.com/office/drawing/2014/main" id="{BD82F5FB-5203-9401-16DB-C9AD9B83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2017" y="772362"/>
            <a:ext cx="6798082" cy="53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084C8-413A-B54C-8A17-37871F130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26177-4D93-BFD9-073D-609767E0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Error, </a:t>
            </a:r>
          </a:p>
        </p:txBody>
      </p:sp>
      <p:pic>
        <p:nvPicPr>
          <p:cNvPr id="5" name="Content Placeholder 4" descr="A cartoon character with a question mark pointing at it&#10;&#10;Description automatically generated">
            <a:extLst>
              <a:ext uri="{FF2B5EF4-FFF2-40B4-BE49-F238E27FC236}">
                <a16:creationId xmlns:a16="http://schemas.microsoft.com/office/drawing/2014/main" id="{D7ACFDE6-0EE5-59BE-238C-354440787C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250" b="1"/>
          <a:stretch/>
        </p:blipFill>
        <p:spPr>
          <a:xfrm>
            <a:off x="4578119" y="972000"/>
            <a:ext cx="7613881" cy="52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eaning tower of pisa&#10;&#10;Description automatically generated">
            <a:extLst>
              <a:ext uri="{FF2B5EF4-FFF2-40B4-BE49-F238E27FC236}">
                <a16:creationId xmlns:a16="http://schemas.microsoft.com/office/drawing/2014/main" id="{F3943B3B-5212-8399-5694-EACD47290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483" b="16767"/>
          <a:stretch/>
        </p:blipFill>
        <p:spPr>
          <a:xfrm>
            <a:off x="20" y="549276"/>
            <a:ext cx="12191980" cy="60912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E6E46-7064-3BF1-008B-EF19DD911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7979C-A1A5-BF10-4EBE-E1A145EF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174733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7CCE8-8B19-630D-E45E-5E9F267A1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80000"/>
            <a:ext cx="11161713" cy="250322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C306F-A77B-EED8-062C-B6DA3E50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6000" b="1" dirty="0"/>
              <a:t>Ethics</a:t>
            </a:r>
          </a:p>
        </p:txBody>
      </p:sp>
      <p:pic>
        <p:nvPicPr>
          <p:cNvPr id="5" name="Content Placeholder 4" descr="A hand writing words on a white board&#10;&#10;Description automatically generated">
            <a:extLst>
              <a:ext uri="{FF2B5EF4-FFF2-40B4-BE49-F238E27FC236}">
                <a16:creationId xmlns:a16="http://schemas.microsoft.com/office/drawing/2014/main" id="{DA7B4E5A-8EA5-D911-B541-98DAED09B4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888" b="13490"/>
          <a:stretch/>
        </p:blipFill>
        <p:spPr>
          <a:xfrm>
            <a:off x="514350" y="1980000"/>
            <a:ext cx="11161263" cy="44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C242E-39D0-B27D-EF05-C4190D003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8DB92-241E-47C2-935D-4FB7083A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Evaluation Method(s)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2E6FE78-332D-46AD-804F-5E3F220F9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91" b="-1"/>
          <a:stretch/>
        </p:blipFill>
        <p:spPr>
          <a:xfrm>
            <a:off x="514350" y="1919043"/>
            <a:ext cx="11161262" cy="43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4C88-331A-4B1B-1591-DE2F3B878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0024" y="1692001"/>
            <a:ext cx="7040749" cy="42624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How are you going to make sense of what you have found out?</a:t>
            </a:r>
          </a:p>
          <a:p>
            <a:r>
              <a:rPr lang="en-US" b="1" dirty="0"/>
              <a:t>Three scenarios</a:t>
            </a:r>
          </a:p>
          <a:p>
            <a:r>
              <a:rPr lang="en-US" dirty="0"/>
              <a:t>1.  Method pre-existing/ well known meets all QA criteria – cite it and use it</a:t>
            </a:r>
          </a:p>
          <a:p>
            <a:r>
              <a:rPr lang="en-US" dirty="0"/>
              <a:t>2.  Method developed from and clearly linked to ID theories and models for literature Review – cite it use and reflect</a:t>
            </a:r>
          </a:p>
          <a:p>
            <a:r>
              <a:rPr lang="en-US" dirty="0"/>
              <a:t>3.  Novel method – use and justify and reflect on results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9F5AC-4F5E-B0A7-2790-FBC6597D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Evaluation</a:t>
            </a:r>
          </a:p>
        </p:txBody>
      </p:sp>
      <p:pic>
        <p:nvPicPr>
          <p:cNvPr id="5" name="Picture 4" descr="A number in a circle with a number on it">
            <a:extLst>
              <a:ext uri="{FF2B5EF4-FFF2-40B4-BE49-F238E27FC236}">
                <a16:creationId xmlns:a16="http://schemas.microsoft.com/office/drawing/2014/main" id="{861FAF7D-E794-54BC-07A8-F00BA894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806" r="11902"/>
          <a:stretch/>
        </p:blipFill>
        <p:spPr>
          <a:xfrm>
            <a:off x="514799" y="1692000"/>
            <a:ext cx="4120515" cy="42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0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oard with sticky notes">
            <a:extLst>
              <a:ext uri="{FF2B5EF4-FFF2-40B4-BE49-F238E27FC236}">
                <a16:creationId xmlns:a16="http://schemas.microsoft.com/office/drawing/2014/main" id="{9910D398-428E-6F66-50C5-57C123BF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93" y="549274"/>
            <a:ext cx="12149813" cy="6064588"/>
          </a:xfrm>
          <a:prstGeom prst="rect">
            <a:avLst/>
          </a:prstGeom>
        </p:spPr>
      </p:pic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id="{B10BA508-46F5-4325-85C6-728E016AA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7865" b="7865"/>
          <a:stretch/>
        </p:blipFill>
        <p:spPr>
          <a:xfrm>
            <a:off x="20" y="518774"/>
            <a:ext cx="12191980" cy="6064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6C4C-E656-89B9-94F5-43904BE16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EF267-A49C-4DF4-A118-FB1B8638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684" y="4455375"/>
            <a:ext cx="11161263" cy="72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Project Management Methodology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E3D72-09DB-4EF5-8F2D-9EFD7F34E784}"/>
              </a:ext>
            </a:extLst>
          </p:cNvPr>
          <p:cNvSpPr txBox="1"/>
          <p:nvPr/>
        </p:nvSpPr>
        <p:spPr>
          <a:xfrm>
            <a:off x="492371" y="2736574"/>
            <a:ext cx="3084844" cy="33660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6590D-663A-A1F7-5A35-F8F379DD5325}"/>
              </a:ext>
            </a:extLst>
          </p:cNvPr>
          <p:cNvSpPr txBox="1"/>
          <p:nvPr/>
        </p:nvSpPr>
        <p:spPr>
          <a:xfrm>
            <a:off x="21093" y="6858000"/>
            <a:ext cx="12149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blog.titansoft.com.sg/2015/07/27/use-kanban-to-improve-teams-performanc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92336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B55F8-8EAA-B241-051A-CFD9DA302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Agile – </a:t>
            </a:r>
          </a:p>
          <a:p>
            <a:pPr lvl="1"/>
            <a:r>
              <a:rPr lang="en-GB" sz="2600" dirty="0" err="1"/>
              <a:t>MoScoW</a:t>
            </a:r>
            <a:endParaRPr lang="en-GB" sz="2600" dirty="0"/>
          </a:p>
          <a:p>
            <a:pPr lvl="1"/>
            <a:r>
              <a:rPr lang="en-GB" sz="2600" dirty="0"/>
              <a:t>Kanban</a:t>
            </a:r>
          </a:p>
          <a:p>
            <a:pPr lvl="1"/>
            <a:r>
              <a:rPr lang="en-GB" sz="2600" dirty="0"/>
              <a:t>Scrum</a:t>
            </a:r>
          </a:p>
          <a:p>
            <a:r>
              <a:rPr lang="en-GB" sz="2800" dirty="0"/>
              <a:t>Waterfall</a:t>
            </a:r>
          </a:p>
          <a:p>
            <a:r>
              <a:rPr lang="en-GB" sz="2800" dirty="0"/>
              <a:t>Lean Start Up</a:t>
            </a:r>
          </a:p>
          <a:p>
            <a:r>
              <a:rPr lang="en-GB" sz="2800" dirty="0"/>
              <a:t>Gannt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2D9EA-9EC7-4F86-461E-A2008034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/>
              <a:t>Options</a:t>
            </a:r>
          </a:p>
        </p:txBody>
      </p:sp>
      <p:pic>
        <p:nvPicPr>
          <p:cNvPr id="8" name="Picture 7" descr="A colorful domed building with many domes">
            <a:extLst>
              <a:ext uri="{FF2B5EF4-FFF2-40B4-BE49-F238E27FC236}">
                <a16:creationId xmlns:a16="http://schemas.microsoft.com/office/drawing/2014/main" id="{B80902B8-363C-0C0B-82EF-0DBC07FB3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94"/>
          <a:stretch/>
        </p:blipFill>
        <p:spPr>
          <a:xfrm>
            <a:off x="4075043" y="972000"/>
            <a:ext cx="8111272" cy="53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87F95-7B88-1CFA-8C2D-5B25DBDAA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81B9D-49CA-4DF2-A722-4201D54E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801" y="3424361"/>
            <a:ext cx="11161263" cy="720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Context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 to 35%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4E6A7DE5-D1E8-4EB1-8642-4A5BF884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3029" y="640081"/>
            <a:ext cx="5054156" cy="50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9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83E4B-90A2-34B5-C5EB-E87FD331F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1DB46-4BFD-492C-9813-FB574462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“Possible Chapter Outline”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47CB42-9B12-89D6-7D49-B67E402F2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890" y="5723369"/>
            <a:ext cx="1639956" cy="1134621"/>
          </a:xfrm>
          <a:prstGeom prst="rect">
            <a:avLst/>
          </a:prstGeom>
        </p:spPr>
      </p:pic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7AF22EF0-FB3F-4C6F-915F-B8719CDD6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874894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099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409F1-C7F6-5806-7CE1-3CBD12C20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7CE70-2200-84E5-F142-0FB2760D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600" dirty="0"/>
              <a:t>Summary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495ADB-E857-040A-8901-80735B3D30D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3708555"/>
              </p:ext>
            </p:extLst>
          </p:nvPr>
        </p:nvGraphicFramePr>
        <p:xfrm>
          <a:off x="5394325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04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E99F5-1057-0AB5-FAEA-479F37FE6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1979999"/>
            <a:ext cx="11161263" cy="4328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52DB5-380D-4137-8B38-F05D2FC3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59B487-7CA7-407D-B13D-F350FC945DB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9157042"/>
              </p:ext>
            </p:extLst>
          </p:nvPr>
        </p:nvGraphicFramePr>
        <p:xfrm>
          <a:off x="2133600" y="2098675"/>
          <a:ext cx="8910221" cy="378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33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coloured pencils with copy space">
            <a:extLst>
              <a:ext uri="{FF2B5EF4-FFF2-40B4-BE49-F238E27FC236}">
                <a16:creationId xmlns:a16="http://schemas.microsoft.com/office/drawing/2014/main" id="{F46A78BB-5611-4007-A10A-BFDE73BE3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5921" t="23391" r="3170"/>
          <a:stretch/>
        </p:blipFill>
        <p:spPr>
          <a:xfrm>
            <a:off x="20" y="549276"/>
            <a:ext cx="12191980" cy="60734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81187-45F0-5BD9-DEB0-3FDC4C423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B85F3-CC8E-4463-8AF7-ECF59A71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6000"/>
              <a:t>KISS</a:t>
            </a:r>
          </a:p>
        </p:txBody>
      </p:sp>
    </p:spTree>
    <p:extLst>
      <p:ext uri="{BB962C8B-B14F-4D97-AF65-F5344CB8AC3E}">
        <p14:creationId xmlns:p14="http://schemas.microsoft.com/office/powerpoint/2010/main" val="193547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C6684-C1CF-68E2-7FE4-0F2F7EA10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53123-6EB1-4BDE-ADFA-B4F97C03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Ask yourself 5 </a:t>
            </a:r>
            <a:r>
              <a:rPr lang="en-US" dirty="0" err="1"/>
              <a:t>Ws</a:t>
            </a:r>
            <a:endParaRPr lang="en-US" dirty="0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44591B7E-83BB-43E1-A473-561395112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594" y="685464"/>
            <a:ext cx="5314406" cy="5314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8D3F48-E3DD-4D41-A9D0-83F1FBFDE685}"/>
              </a:ext>
            </a:extLst>
          </p:cNvPr>
          <p:cNvSpPr txBox="1"/>
          <p:nvPr/>
        </p:nvSpPr>
        <p:spPr>
          <a:xfrm>
            <a:off x="6671389" y="2198914"/>
            <a:ext cx="552061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Who?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What is planned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When is it to take place?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Where will it take place?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Why are you doing it this way?</a:t>
            </a:r>
          </a:p>
        </p:txBody>
      </p:sp>
    </p:spTree>
    <p:extLst>
      <p:ext uri="{BB962C8B-B14F-4D97-AF65-F5344CB8AC3E}">
        <p14:creationId xmlns:p14="http://schemas.microsoft.com/office/powerpoint/2010/main" val="228719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1B82B-5FD0-AF3E-6B49-A20AF4461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41902-D6AC-49E9-A42D-C1F70BA6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will you do it!</a:t>
            </a:r>
          </a:p>
        </p:txBody>
      </p:sp>
      <p:pic>
        <p:nvPicPr>
          <p:cNvPr id="7" name="Graphic 6" descr="Moustache Face with Solid Fill">
            <a:extLst>
              <a:ext uri="{FF2B5EF4-FFF2-40B4-BE49-F238E27FC236}">
                <a16:creationId xmlns:a16="http://schemas.microsoft.com/office/drawing/2014/main" id="{B70E0621-0E7B-46F4-80C0-1730E7A55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8128" y="1617283"/>
            <a:ext cx="5054156" cy="50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9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88971-94CC-0D0D-276D-940F4A5CB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A0ED3-0027-48C1-8A3C-AAD7E37E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E8C5FDF0-B284-4DD4-BCF9-45D4D7A37ACA}"/>
              </a:ext>
            </a:extLst>
          </p:cNvPr>
          <p:cNvGraphicFramePr/>
          <p:nvPr/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41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0541-8939-DB78-7C33-65358BDDF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32E6B-9898-4E49-B26E-8259B373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/>
              <a:t>Literature review methods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61F24A-7FAB-41B7-AE23-1DE8CD6497A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6107054"/>
              </p:ext>
            </p:extLst>
          </p:nvPr>
        </p:nvGraphicFramePr>
        <p:xfrm>
          <a:off x="2133600" y="2098675"/>
          <a:ext cx="10058400" cy="378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43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776C6-6B45-A640-65D7-AAADFD7C8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BA3CD-0635-595D-024E-2C78F585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Domain Specific Methods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75EDE18-DE43-5C55-E4B1-475E8DFAA27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3172024"/>
              </p:ext>
            </p:extLst>
          </p:nvPr>
        </p:nvGraphicFramePr>
        <p:xfrm>
          <a:off x="2133600" y="2098675"/>
          <a:ext cx="10058400" cy="378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840505"/>
      </p:ext>
    </p:extLst>
  </p:cSld>
  <p:clrMapOvr>
    <a:masterClrMapping/>
  </p:clrMapOvr>
</p:sld>
</file>

<file path=ppt/theme/theme1.xml><?xml version="1.0" encoding="utf-8"?>
<a:theme xmlns:a="http://schemas.openxmlformats.org/drawingml/2006/main" name="1_QA_CovSlide">
  <a:themeElements>
    <a:clrScheme name="QA new">
      <a:dk1>
        <a:srgbClr val="0D0D0D"/>
      </a:dk1>
      <a:lt1>
        <a:sysClr val="window" lastClr="FFFFFF"/>
      </a:lt1>
      <a:dk2>
        <a:srgbClr val="0D0D0D"/>
      </a:dk2>
      <a:lt2>
        <a:srgbClr val="F2F2F2"/>
      </a:lt2>
      <a:accent1>
        <a:srgbClr val="2FB7DA"/>
      </a:accent1>
      <a:accent2>
        <a:srgbClr val="FCAC69"/>
      </a:accent2>
      <a:accent3>
        <a:srgbClr val="9E84F5"/>
      </a:accent3>
      <a:accent4>
        <a:srgbClr val="FC5B61"/>
      </a:accent4>
      <a:accent5>
        <a:srgbClr val="82CAAE"/>
      </a:accent5>
      <a:accent6>
        <a:srgbClr val="FFDC57"/>
      </a:accent6>
      <a:hlink>
        <a:srgbClr val="467886"/>
      </a:hlink>
      <a:folHlink>
        <a:srgbClr val="96607D"/>
      </a:folHlink>
    </a:clrScheme>
    <a:fontScheme name="QA - Theme font Figtree">
      <a:majorFont>
        <a:latin typeface="Figtree ExtraBold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APPTDeck_07June2024_Draft10_WIP" id="{31718AEA-A993-4BB7-B3DF-78738FFB6F18}" vid="{6ECD9A05-B13E-4324-B75B-08409513F687}"/>
    </a:ext>
  </a:extLst>
</a:theme>
</file>

<file path=ppt/theme/theme2.xml><?xml version="1.0" encoding="utf-8"?>
<a:theme xmlns:a="http://schemas.openxmlformats.org/drawingml/2006/main" name="2_QA_DivSlides">
  <a:themeElements>
    <a:clrScheme name="QA new">
      <a:dk1>
        <a:srgbClr val="0D0D0D"/>
      </a:dk1>
      <a:lt1>
        <a:sysClr val="window" lastClr="FFFFFF"/>
      </a:lt1>
      <a:dk2>
        <a:srgbClr val="0D0D0D"/>
      </a:dk2>
      <a:lt2>
        <a:srgbClr val="F2F2F2"/>
      </a:lt2>
      <a:accent1>
        <a:srgbClr val="2FB7DA"/>
      </a:accent1>
      <a:accent2>
        <a:srgbClr val="FCAC69"/>
      </a:accent2>
      <a:accent3>
        <a:srgbClr val="9E84F5"/>
      </a:accent3>
      <a:accent4>
        <a:srgbClr val="FC5B61"/>
      </a:accent4>
      <a:accent5>
        <a:srgbClr val="82CAAE"/>
      </a:accent5>
      <a:accent6>
        <a:srgbClr val="FFDC57"/>
      </a:accent6>
      <a:hlink>
        <a:srgbClr val="467886"/>
      </a:hlink>
      <a:folHlink>
        <a:srgbClr val="96607D"/>
      </a:folHlink>
    </a:clrScheme>
    <a:fontScheme name="QA - Theme font Figtree">
      <a:majorFont>
        <a:latin typeface="Figtree ExtraBold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APPTDeck_07June2024_Draft10_WIP" id="{31718AEA-A993-4BB7-B3DF-78738FFB6F18}" vid="{6E6B1516-6D1C-4FBD-AF93-6EEE726A80B9}"/>
    </a:ext>
  </a:extLst>
</a:theme>
</file>

<file path=ppt/theme/theme3.xml><?xml version="1.0" encoding="utf-8"?>
<a:theme xmlns:a="http://schemas.openxmlformats.org/drawingml/2006/main" name="3_QA_ContSlides">
  <a:themeElements>
    <a:clrScheme name="QA new">
      <a:dk1>
        <a:srgbClr val="0D0D0D"/>
      </a:dk1>
      <a:lt1>
        <a:sysClr val="window" lastClr="FFFFFF"/>
      </a:lt1>
      <a:dk2>
        <a:srgbClr val="0D0D0D"/>
      </a:dk2>
      <a:lt2>
        <a:srgbClr val="F2F2F2"/>
      </a:lt2>
      <a:accent1>
        <a:srgbClr val="2FB7DA"/>
      </a:accent1>
      <a:accent2>
        <a:srgbClr val="FCAC69"/>
      </a:accent2>
      <a:accent3>
        <a:srgbClr val="9E84F5"/>
      </a:accent3>
      <a:accent4>
        <a:srgbClr val="FC5B61"/>
      </a:accent4>
      <a:accent5>
        <a:srgbClr val="82CAAE"/>
      </a:accent5>
      <a:accent6>
        <a:srgbClr val="FFDC57"/>
      </a:accent6>
      <a:hlink>
        <a:srgbClr val="467886"/>
      </a:hlink>
      <a:folHlink>
        <a:srgbClr val="96607D"/>
      </a:folHlink>
    </a:clrScheme>
    <a:fontScheme name="QA - Theme font Figtree">
      <a:majorFont>
        <a:latin typeface="Figtree ExtraBold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APPTDeck_07June2024_Draft10_WIP" id="{31718AEA-A993-4BB7-B3DF-78738FFB6F18}" vid="{99BD60D0-E4C9-4F6E-BF4B-1B224EC6A5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1F5BC3BEEF14F9D9FE309F2308769" ma:contentTypeVersion="16" ma:contentTypeDescription="Create a new document." ma:contentTypeScope="" ma:versionID="5f9de4e47956559dc93b506c3dca0e3b">
  <xsd:schema xmlns:xsd="http://www.w3.org/2001/XMLSchema" xmlns:xs="http://www.w3.org/2001/XMLSchema" xmlns:p="http://schemas.microsoft.com/office/2006/metadata/properties" xmlns:ns2="7049e589-8aa9-4498-8721-1d679bd659a9" xmlns:ns3="1b5d0ff9-ddc4-429e-a7d9-b8b8a70810cc" targetNamespace="http://schemas.microsoft.com/office/2006/metadata/properties" ma:root="true" ma:fieldsID="1ed5d20dc900691be09c455479701feb" ns2:_="" ns3:_="">
    <xsd:import namespace="7049e589-8aa9-4498-8721-1d679bd659a9"/>
    <xsd:import namespace="1b5d0ff9-ddc4-429e-a7d9-b8b8a7081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e589-8aa9-4498-8721-1d679bd65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5f1f1f9-0179-4c93-b971-8e9741e04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d0ff9-ddc4-429e-a7d9-b8b8a70810c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4874b9e-ab9b-4956-b4e5-6ad56a549818}" ma:internalName="TaxCatchAll" ma:showField="CatchAllData" ma:web="1b5d0ff9-ddc4-429e-a7d9-b8b8a7081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5d0ff9-ddc4-429e-a7d9-b8b8a70810cc" xsi:nil="true"/>
    <lcf76f155ced4ddcb4097134ff3c332f xmlns="7049e589-8aa9-4498-8721-1d679bd659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CF5967-01BD-40C1-B1E3-8E6CDE2BF8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694D7-66BF-4A99-820A-3FC67A170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49e589-8aa9-4498-8721-1d679bd659a9"/>
    <ds:schemaRef ds:uri="1b5d0ff9-ddc4-429e-a7d9-b8b8a7081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71F1D-A98C-43DF-A986-061295C2370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d6a7eca-8ae3-4526-8b64-3c0596340f5a"/>
    <ds:schemaRef ds:uri="http://schemas.openxmlformats.org/package/2006/metadata/core-properties"/>
    <ds:schemaRef ds:uri="99add949-315a-4496-80c2-b9415c690180"/>
    <ds:schemaRef ds:uri="http://schemas.microsoft.com/office/2006/metadata/properties"/>
    <ds:schemaRef ds:uri="http://www.w3.org/XML/1998/namespace"/>
    <ds:schemaRef ds:uri="http://purl.org/dc/dcmitype/"/>
    <ds:schemaRef ds:uri="1b5d0ff9-ddc4-429e-a7d9-b8b8a70810cc"/>
    <ds:schemaRef ds:uri="c319d61d-2005-46c1-b745-2d154ed3822a"/>
    <ds:schemaRef ds:uri="7049e589-8aa9-4498-8721-1d679bd659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QAPPTDeck_Jun2024_v1Main</Template>
  <TotalTime>545</TotalTime>
  <Words>406</Words>
  <Application>Microsoft Office PowerPoint</Application>
  <PresentationFormat>Widescreen</PresentationFormat>
  <Paragraphs>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Figtree ExtraBold</vt:lpstr>
      <vt:lpstr>Figtree</vt:lpstr>
      <vt:lpstr>Aptos</vt:lpstr>
      <vt:lpstr>1_QA_CovSlide</vt:lpstr>
      <vt:lpstr>2_QA_DivSlides</vt:lpstr>
      <vt:lpstr>3_QA_ContSlides</vt:lpstr>
      <vt:lpstr>Synoptic Project  Methodolgy</vt:lpstr>
      <vt:lpstr>Context up to 35%</vt:lpstr>
      <vt:lpstr>Overview</vt:lpstr>
      <vt:lpstr>KISS</vt:lpstr>
      <vt:lpstr>Ask yourself 5 Ws</vt:lpstr>
      <vt:lpstr>How will you do it!</vt:lpstr>
      <vt:lpstr>Methodology</vt:lpstr>
      <vt:lpstr>Literature review methods</vt:lpstr>
      <vt:lpstr>Domain Specific Methods</vt:lpstr>
      <vt:lpstr>Quality Issues</vt:lpstr>
      <vt:lpstr>Reliability?</vt:lpstr>
      <vt:lpstr>Validity</vt:lpstr>
      <vt:lpstr>Error, </vt:lpstr>
      <vt:lpstr>Bias</vt:lpstr>
      <vt:lpstr>Ethics</vt:lpstr>
      <vt:lpstr>Evaluation Method(s)</vt:lpstr>
      <vt:lpstr>Evaluation</vt:lpstr>
      <vt:lpstr>Project Management Methodology</vt:lpstr>
      <vt:lpstr>Options</vt:lpstr>
      <vt:lpstr>“Possible Chapter Outline”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cover slide</dc:title>
  <dc:creator>Haynes, Amanda</dc:creator>
  <cp:lastModifiedBy>John Colvin</cp:lastModifiedBy>
  <cp:revision>9</cp:revision>
  <dcterms:created xsi:type="dcterms:W3CDTF">2024-06-24T11:44:08Z</dcterms:created>
  <dcterms:modified xsi:type="dcterms:W3CDTF">2024-08-05T14:14:06Z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0x010100E311F5BC3BEEF14F9D9FE309F2308769</vt:lpwstr>
  </property>
  <property fmtid="{D5CDD505-2E9C-101B-9397-08002B2CF9AE}" pid="3" name="MediaServiceImageTags">
    <vt:lpwstr/>
  </property>
</Properties>
</file>