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4"/>
    <p:sldMasterId id="2147483694" r:id="rId5"/>
    <p:sldMasterId id="2147483660" r:id="rId6"/>
  </p:sldMasterIdLst>
  <p:sldIdLst>
    <p:sldId id="256" r:id="rId7"/>
    <p:sldId id="268" r:id="rId8"/>
    <p:sldId id="269" r:id="rId9"/>
    <p:sldId id="270" r:id="rId10"/>
    <p:sldId id="271" r:id="rId11"/>
    <p:sldId id="272" r:id="rId12"/>
    <p:sldId id="263" r:id="rId13"/>
    <p:sldId id="264" r:id="rId14"/>
    <p:sldId id="265" r:id="rId15"/>
    <p:sldId id="266" r:id="rId16"/>
    <p:sldId id="267" r:id="rId17"/>
    <p:sldId id="285" r:id="rId18"/>
    <p:sldId id="286" r:id="rId19"/>
    <p:sldId id="287" r:id="rId20"/>
    <p:sldId id="288" r:id="rId21"/>
  </p:sldIdLst>
  <p:sldSz cx="12192000" cy="6858000"/>
  <p:notesSz cx="6858000" cy="9144000"/>
  <p:embeddedFontLst>
    <p:embeddedFont>
      <p:font typeface="Figtree" pitchFamily="2" charset="0"/>
      <p:regular r:id="rId22"/>
      <p:bold r:id="rId23"/>
      <p:italic r:id="rId24"/>
      <p:boldItalic r:id="rId25"/>
    </p:embeddedFont>
    <p:embeddedFont>
      <p:font typeface="Figtree ExtraBold" pitchFamily="2" charset="0"/>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A8F06CE1-BECE-433A-A682-4C071F90D966}">
          <p14:sldIdLst>
            <p14:sldId id="256"/>
          </p14:sldIdLst>
        </p14:section>
        <p14:section name="Default Section" id="{02BA3687-FEB8-4F73-AD10-3215C62CD727}">
          <p14:sldIdLst>
            <p14:sldId id="268"/>
            <p14:sldId id="269"/>
            <p14:sldId id="270"/>
            <p14:sldId id="271"/>
            <p14:sldId id="272"/>
            <p14:sldId id="263"/>
            <p14:sldId id="264"/>
            <p14:sldId id="265"/>
            <p14:sldId id="266"/>
            <p14:sldId id="267"/>
            <p14:sldId id="285"/>
            <p14:sldId id="286"/>
            <p14:sldId id="287"/>
            <p14:sldId id="288"/>
          </p14:sldIdLst>
        </p14:section>
        <p14:section name="Untitled Section" id="{82DC414E-D13F-49AA-A53D-2BC041B97B0B}">
          <p14:sldIdLst/>
        </p14:section>
        <p14:section name="Divider slides" id="{20BFF98D-CA61-4B44-A21D-082D4F2F2F7E}">
          <p14:sldIdLst/>
        </p14:section>
        <p14:section name="Content Slides" id="{05C53EB9-C633-4D6D-B3BC-F573E1DB951E}">
          <p14:sldIdLst/>
        </p14:section>
        <p14:section name="Cover slide" id="{44C4E79C-1B90-4067-AFF1-1A2537A290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038381-4C18-EEB2-D798-E55F33345695}" name="Haynes, Amanda" initials="HA" userId="S::ahaynes@qa.com::f3044909-ea02-4a80-b124-5c683d29f1e5" providerId="AD"/>
  <p188:author id="{29DB2DE1-A6DA-284A-0775-8BA18A27BFDD}" name="Renang, Antonia" initials="AR" userId="S::ARenang@qa.com::6d248bc4-c380-4929-8d38-4b7a6af767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D0D0D"/>
    <a:srgbClr val="333333"/>
    <a:srgbClr val="161616"/>
    <a:srgbClr val="FEBDC0"/>
    <a:srgbClr val="FEDEC3"/>
    <a:srgbClr val="ACE2F0"/>
    <a:srgbClr val="0E4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6C6AD-26AA-4266-9C05-6D803F5FC3EB}" v="8" dt="2024-08-06T08:51:52.013"/>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144" autoAdjust="0"/>
  </p:normalViewPr>
  <p:slideViewPr>
    <p:cSldViewPr snapToGrid="0">
      <p:cViewPr varScale="1">
        <p:scale>
          <a:sx n="104" d="100"/>
          <a:sy n="104" d="100"/>
        </p:scale>
        <p:origin x="792" y="102"/>
      </p:cViewPr>
      <p:guideLst/>
    </p:cSldViewPr>
  </p:slideViewPr>
  <p:outlineViewPr>
    <p:cViewPr>
      <p:scale>
        <a:sx n="33" d="100"/>
        <a:sy n="33" d="100"/>
      </p:scale>
      <p:origin x="0" y="-236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vin, John" userId="4379f728-9248-4db3-8945-7ec9c1f37a22" providerId="ADAL" clId="{40B6C6AD-26AA-4266-9C05-6D803F5FC3EB}"/>
    <pc:docChg chg="custSel addSld delSld modSld modSection">
      <pc:chgData name="Colvin, John" userId="4379f728-9248-4db3-8945-7ec9c1f37a22" providerId="ADAL" clId="{40B6C6AD-26AA-4266-9C05-6D803F5FC3EB}" dt="2024-08-06T08:53:05.655" v="99" actId="47"/>
      <pc:docMkLst>
        <pc:docMk/>
      </pc:docMkLst>
      <pc:sldChg chg="modSp mod">
        <pc:chgData name="Colvin, John" userId="4379f728-9248-4db3-8945-7ec9c1f37a22" providerId="ADAL" clId="{40B6C6AD-26AA-4266-9C05-6D803F5FC3EB}" dt="2024-08-06T08:44:51.988" v="45" actId="20577"/>
        <pc:sldMkLst>
          <pc:docMk/>
          <pc:sldMk cId="3241090991" sldId="256"/>
        </pc:sldMkLst>
        <pc:spChg chg="mod">
          <ac:chgData name="Colvin, John" userId="4379f728-9248-4db3-8945-7ec9c1f37a22" providerId="ADAL" clId="{40B6C6AD-26AA-4266-9C05-6D803F5FC3EB}" dt="2024-08-06T08:44:51.988" v="45" actId="20577"/>
          <ac:spMkLst>
            <pc:docMk/>
            <pc:sldMk cId="3241090991" sldId="256"/>
            <ac:spMk id="12" creationId="{72731986-7251-BA94-3BCB-77821ADBA64C}"/>
          </ac:spMkLst>
        </pc:spChg>
      </pc:sldChg>
      <pc:sldChg chg="del">
        <pc:chgData name="Colvin, John" userId="4379f728-9248-4db3-8945-7ec9c1f37a22" providerId="ADAL" clId="{40B6C6AD-26AA-4266-9C05-6D803F5FC3EB}" dt="2024-08-06T08:44:33.136" v="25" actId="47"/>
        <pc:sldMkLst>
          <pc:docMk/>
          <pc:sldMk cId="1299301430" sldId="257"/>
        </pc:sldMkLst>
      </pc:sldChg>
      <pc:sldChg chg="del">
        <pc:chgData name="Colvin, John" userId="4379f728-9248-4db3-8945-7ec9c1f37a22" providerId="ADAL" clId="{40B6C6AD-26AA-4266-9C05-6D803F5FC3EB}" dt="2024-08-06T08:52:49.411" v="97" actId="47"/>
        <pc:sldMkLst>
          <pc:docMk/>
          <pc:sldMk cId="1801426931" sldId="258"/>
        </pc:sldMkLst>
      </pc:sldChg>
      <pc:sldChg chg="del">
        <pc:chgData name="Colvin, John" userId="4379f728-9248-4db3-8945-7ec9c1f37a22" providerId="ADAL" clId="{40B6C6AD-26AA-4266-9C05-6D803F5FC3EB}" dt="2024-08-06T08:52:52.364" v="98" actId="47"/>
        <pc:sldMkLst>
          <pc:docMk/>
          <pc:sldMk cId="2941663082" sldId="259"/>
        </pc:sldMkLst>
      </pc:sldChg>
      <pc:sldChg chg="del">
        <pc:chgData name="Colvin, John" userId="4379f728-9248-4db3-8945-7ec9c1f37a22" providerId="ADAL" clId="{40B6C6AD-26AA-4266-9C05-6D803F5FC3EB}" dt="2024-08-06T08:52:46.251" v="96" actId="47"/>
        <pc:sldMkLst>
          <pc:docMk/>
          <pc:sldMk cId="2240334857" sldId="260"/>
        </pc:sldMkLst>
      </pc:sldChg>
      <pc:sldChg chg="del">
        <pc:chgData name="Colvin, John" userId="4379f728-9248-4db3-8945-7ec9c1f37a22" providerId="ADAL" clId="{40B6C6AD-26AA-4266-9C05-6D803F5FC3EB}" dt="2024-08-06T08:52:39.436" v="95" actId="47"/>
        <pc:sldMkLst>
          <pc:docMk/>
          <pc:sldMk cId="1077063940" sldId="261"/>
        </pc:sldMkLst>
      </pc:sldChg>
      <pc:sldChg chg="delSp add del setBg delDesignElem">
        <pc:chgData name="Colvin, John" userId="4379f728-9248-4db3-8945-7ec9c1f37a22" providerId="ADAL" clId="{40B6C6AD-26AA-4266-9C05-6D803F5FC3EB}" dt="2024-08-06T08:53:05.655" v="99" actId="47"/>
        <pc:sldMkLst>
          <pc:docMk/>
          <pc:sldMk cId="1891337378" sldId="262"/>
        </pc:sldMkLst>
        <pc:spChg chg="del">
          <ac:chgData name="Colvin, John" userId="4379f728-9248-4db3-8945-7ec9c1f37a22" providerId="ADAL" clId="{40B6C6AD-26AA-4266-9C05-6D803F5FC3EB}" dt="2024-08-06T08:44:27.782" v="15"/>
          <ac:spMkLst>
            <pc:docMk/>
            <pc:sldMk cId="1891337378" sldId="262"/>
            <ac:spMk id="10" creationId="{EB1836F0-F9E0-4D93-9BDD-7EEC6EA05F7B}"/>
          </ac:spMkLst>
        </pc:spChg>
        <pc:spChg chg="del">
          <ac:chgData name="Colvin, John" userId="4379f728-9248-4db3-8945-7ec9c1f37a22" providerId="ADAL" clId="{40B6C6AD-26AA-4266-9C05-6D803F5FC3EB}" dt="2024-08-06T08:44:27.782" v="15"/>
          <ac:spMkLst>
            <pc:docMk/>
            <pc:sldMk cId="1891337378" sldId="262"/>
            <ac:spMk id="14" creationId="{6D2F28D1-82F9-40FE-935C-85ECF7660D2D}"/>
          </ac:spMkLst>
        </pc:spChg>
        <pc:spChg chg="del">
          <ac:chgData name="Colvin, John" userId="4379f728-9248-4db3-8945-7ec9c1f37a22" providerId="ADAL" clId="{40B6C6AD-26AA-4266-9C05-6D803F5FC3EB}" dt="2024-08-06T08:44:27.782" v="15"/>
          <ac:spMkLst>
            <pc:docMk/>
            <pc:sldMk cId="1891337378" sldId="262"/>
            <ac:spMk id="16" creationId="{4B670E93-2F53-48FC-AB6C-E99E22D17F31}"/>
          </ac:spMkLst>
        </pc:spChg>
        <pc:cxnChg chg="del">
          <ac:chgData name="Colvin, John" userId="4379f728-9248-4db3-8945-7ec9c1f37a22" providerId="ADAL" clId="{40B6C6AD-26AA-4266-9C05-6D803F5FC3EB}" dt="2024-08-06T08:44:27.782" v="15"/>
          <ac:cxnSpMkLst>
            <pc:docMk/>
            <pc:sldMk cId="1891337378" sldId="262"/>
            <ac:cxnSpMk id="12" creationId="{7A49EFD3-A806-4D59-99F1-AA9AFAE4EF71}"/>
          </ac:cxnSpMkLst>
        </pc:cxnChg>
      </pc:sldChg>
      <pc:sldChg chg="delSp modSp add mod setBg delDesignElem">
        <pc:chgData name="Colvin, John" userId="4379f728-9248-4db3-8945-7ec9c1f37a22" providerId="ADAL" clId="{40B6C6AD-26AA-4266-9C05-6D803F5FC3EB}" dt="2024-08-06T08:47:44.506" v="59" actId="14100"/>
        <pc:sldMkLst>
          <pc:docMk/>
          <pc:sldMk cId="3222265339" sldId="263"/>
        </pc:sldMkLst>
        <pc:spChg chg="mod">
          <ac:chgData name="Colvin, John" userId="4379f728-9248-4db3-8945-7ec9c1f37a22" providerId="ADAL" clId="{40B6C6AD-26AA-4266-9C05-6D803F5FC3EB}" dt="2024-08-06T08:44:27.914" v="20" actId="27636"/>
          <ac:spMkLst>
            <pc:docMk/>
            <pc:sldMk cId="3222265339" sldId="263"/>
            <ac:spMk id="3" creationId="{F686226A-50A8-4F1C-9171-3F6C4EAAD675}"/>
          </ac:spMkLst>
        </pc:spChg>
        <pc:spChg chg="del">
          <ac:chgData name="Colvin, John" userId="4379f728-9248-4db3-8945-7ec9c1f37a22" providerId="ADAL" clId="{40B6C6AD-26AA-4266-9C05-6D803F5FC3EB}" dt="2024-08-06T08:44:27.782" v="15"/>
          <ac:spMkLst>
            <pc:docMk/>
            <pc:sldMk cId="3222265339" sldId="263"/>
            <ac:spMk id="9" creationId="{311973C2-EB8B-452A-A698-4A252FD3AE28}"/>
          </ac:spMkLst>
        </pc:spChg>
        <pc:spChg chg="del">
          <ac:chgData name="Colvin, John" userId="4379f728-9248-4db3-8945-7ec9c1f37a22" providerId="ADAL" clId="{40B6C6AD-26AA-4266-9C05-6D803F5FC3EB}" dt="2024-08-06T08:44:27.782" v="15"/>
          <ac:spMkLst>
            <pc:docMk/>
            <pc:sldMk cId="3222265339" sldId="263"/>
            <ac:spMk id="11" creationId="{10162E77-11AD-44A7-84EC-40C59EEFBD2E}"/>
          </ac:spMkLst>
        </pc:spChg>
        <pc:picChg chg="mod">
          <ac:chgData name="Colvin, John" userId="4379f728-9248-4db3-8945-7ec9c1f37a22" providerId="ADAL" clId="{40B6C6AD-26AA-4266-9C05-6D803F5FC3EB}" dt="2024-08-06T08:47:44.506" v="59" actId="14100"/>
          <ac:picMkLst>
            <pc:docMk/>
            <pc:sldMk cId="3222265339" sldId="263"/>
            <ac:picMk id="5" creationId="{83B06C71-4E32-8572-2C9F-F672E862FD0A}"/>
          </ac:picMkLst>
        </pc:picChg>
        <pc:cxnChg chg="del">
          <ac:chgData name="Colvin, John" userId="4379f728-9248-4db3-8945-7ec9c1f37a22" providerId="ADAL" clId="{40B6C6AD-26AA-4266-9C05-6D803F5FC3EB}" dt="2024-08-06T08:44:27.782" v="15"/>
          <ac:cxnSpMkLst>
            <pc:docMk/>
            <pc:sldMk cId="3222265339" sldId="263"/>
            <ac:cxnSpMk id="13" creationId="{5AB158E9-1B40-4CD6-95F0-95CA11DF7B7A}"/>
          </ac:cxnSpMkLst>
        </pc:cxnChg>
      </pc:sldChg>
      <pc:sldChg chg="delSp modSp add mod setBg delDesignElem">
        <pc:chgData name="Colvin, John" userId="4379f728-9248-4db3-8945-7ec9c1f37a22" providerId="ADAL" clId="{40B6C6AD-26AA-4266-9C05-6D803F5FC3EB}" dt="2024-08-06T08:48:27.892" v="68" actId="6549"/>
        <pc:sldMkLst>
          <pc:docMk/>
          <pc:sldMk cId="2529420107" sldId="264"/>
        </pc:sldMkLst>
        <pc:spChg chg="mod">
          <ac:chgData name="Colvin, John" userId="4379f728-9248-4db3-8945-7ec9c1f37a22" providerId="ADAL" clId="{40B6C6AD-26AA-4266-9C05-6D803F5FC3EB}" dt="2024-08-06T08:48:27.892" v="68" actId="6549"/>
          <ac:spMkLst>
            <pc:docMk/>
            <pc:sldMk cId="2529420107" sldId="264"/>
            <ac:spMk id="3" creationId="{46D84006-8F2E-45D3-B757-F08F539382C0}"/>
          </ac:spMkLst>
        </pc:spChg>
        <pc:spChg chg="del">
          <ac:chgData name="Colvin, John" userId="4379f728-9248-4db3-8945-7ec9c1f37a22" providerId="ADAL" clId="{40B6C6AD-26AA-4266-9C05-6D803F5FC3EB}" dt="2024-08-06T08:44:27.782" v="15"/>
          <ac:spMkLst>
            <pc:docMk/>
            <pc:sldMk cId="2529420107" sldId="264"/>
            <ac:spMk id="9" creationId="{311973C2-EB8B-452A-A698-4A252FD3AE28}"/>
          </ac:spMkLst>
        </pc:spChg>
        <pc:spChg chg="del">
          <ac:chgData name="Colvin, John" userId="4379f728-9248-4db3-8945-7ec9c1f37a22" providerId="ADAL" clId="{40B6C6AD-26AA-4266-9C05-6D803F5FC3EB}" dt="2024-08-06T08:44:27.782" v="15"/>
          <ac:spMkLst>
            <pc:docMk/>
            <pc:sldMk cId="2529420107" sldId="264"/>
            <ac:spMk id="11" creationId="{10162E77-11AD-44A7-84EC-40C59EEFBD2E}"/>
          </ac:spMkLst>
        </pc:spChg>
        <pc:picChg chg="mod">
          <ac:chgData name="Colvin, John" userId="4379f728-9248-4db3-8945-7ec9c1f37a22" providerId="ADAL" clId="{40B6C6AD-26AA-4266-9C05-6D803F5FC3EB}" dt="2024-08-06T08:47:59.210" v="61" actId="14100"/>
          <ac:picMkLst>
            <pc:docMk/>
            <pc:sldMk cId="2529420107" sldId="264"/>
            <ac:picMk id="5" creationId="{843CEE18-4417-572B-7626-1F89A459C1EC}"/>
          </ac:picMkLst>
        </pc:picChg>
        <pc:cxnChg chg="del">
          <ac:chgData name="Colvin, John" userId="4379f728-9248-4db3-8945-7ec9c1f37a22" providerId="ADAL" clId="{40B6C6AD-26AA-4266-9C05-6D803F5FC3EB}" dt="2024-08-06T08:44:27.782" v="15"/>
          <ac:cxnSpMkLst>
            <pc:docMk/>
            <pc:sldMk cId="2529420107" sldId="264"/>
            <ac:cxnSpMk id="13" creationId="{5AB158E9-1B40-4CD6-95F0-95CA11DF7B7A}"/>
          </ac:cxnSpMkLst>
        </pc:cxnChg>
      </pc:sldChg>
      <pc:sldChg chg="delSp modSp add mod setBg delDesignElem">
        <pc:chgData name="Colvin, John" userId="4379f728-9248-4db3-8945-7ec9c1f37a22" providerId="ADAL" clId="{40B6C6AD-26AA-4266-9C05-6D803F5FC3EB}" dt="2024-08-06T08:49:21.060" v="73" actId="14100"/>
        <pc:sldMkLst>
          <pc:docMk/>
          <pc:sldMk cId="3958446768" sldId="265"/>
        </pc:sldMkLst>
        <pc:spChg chg="mod">
          <ac:chgData name="Colvin, John" userId="4379f728-9248-4db3-8945-7ec9c1f37a22" providerId="ADAL" clId="{40B6C6AD-26AA-4266-9C05-6D803F5FC3EB}" dt="2024-08-06T08:48:54.165" v="70" actId="207"/>
          <ac:spMkLst>
            <pc:docMk/>
            <pc:sldMk cId="3958446768" sldId="265"/>
            <ac:spMk id="2" creationId="{033DC373-4BC4-4D93-91C7-8C362AD7850C}"/>
          </ac:spMkLst>
        </pc:spChg>
        <pc:spChg chg="mod">
          <ac:chgData name="Colvin, John" userId="4379f728-9248-4db3-8945-7ec9c1f37a22" providerId="ADAL" clId="{40B6C6AD-26AA-4266-9C05-6D803F5FC3EB}" dt="2024-08-06T08:49:00.298" v="71" actId="255"/>
          <ac:spMkLst>
            <pc:docMk/>
            <pc:sldMk cId="3958446768" sldId="265"/>
            <ac:spMk id="3" creationId="{74F50474-62B8-4F36-B515-EF217AE3EF5E}"/>
          </ac:spMkLst>
        </pc:spChg>
        <pc:spChg chg="del">
          <ac:chgData name="Colvin, John" userId="4379f728-9248-4db3-8945-7ec9c1f37a22" providerId="ADAL" clId="{40B6C6AD-26AA-4266-9C05-6D803F5FC3EB}" dt="2024-08-06T08:44:27.782" v="15"/>
          <ac:spMkLst>
            <pc:docMk/>
            <pc:sldMk cId="3958446768" sldId="265"/>
            <ac:spMk id="9" creationId="{F4C359F3-25B2-4E2B-8713-5583EAF4C18E}"/>
          </ac:spMkLst>
        </pc:spChg>
        <pc:spChg chg="del">
          <ac:chgData name="Colvin, John" userId="4379f728-9248-4db3-8945-7ec9c1f37a22" providerId="ADAL" clId="{40B6C6AD-26AA-4266-9C05-6D803F5FC3EB}" dt="2024-08-06T08:44:27.782" v="15"/>
          <ac:spMkLst>
            <pc:docMk/>
            <pc:sldMk cId="3958446768" sldId="265"/>
            <ac:spMk id="11" creationId="{B026EB53-A064-438C-B0CD-AC1503631ACC}"/>
          </ac:spMkLst>
        </pc:spChg>
        <pc:picChg chg="mod">
          <ac:chgData name="Colvin, John" userId="4379f728-9248-4db3-8945-7ec9c1f37a22" providerId="ADAL" clId="{40B6C6AD-26AA-4266-9C05-6D803F5FC3EB}" dt="2024-08-06T08:49:21.060" v="73" actId="14100"/>
          <ac:picMkLst>
            <pc:docMk/>
            <pc:sldMk cId="3958446768" sldId="265"/>
            <ac:picMk id="5" creationId="{8E25F3A5-936C-E91C-ECF2-CBB10F9F6AE4}"/>
          </ac:picMkLst>
        </pc:picChg>
      </pc:sldChg>
      <pc:sldChg chg="delSp modSp add mod setBg delDesignElem">
        <pc:chgData name="Colvin, John" userId="4379f728-9248-4db3-8945-7ec9c1f37a22" providerId="ADAL" clId="{40B6C6AD-26AA-4266-9C05-6D803F5FC3EB}" dt="2024-08-06T08:49:51.943" v="78" actId="207"/>
        <pc:sldMkLst>
          <pc:docMk/>
          <pc:sldMk cId="3005273374" sldId="266"/>
        </pc:sldMkLst>
        <pc:spChg chg="mod">
          <ac:chgData name="Colvin, John" userId="4379f728-9248-4db3-8945-7ec9c1f37a22" providerId="ADAL" clId="{40B6C6AD-26AA-4266-9C05-6D803F5FC3EB}" dt="2024-08-06T08:49:30.639" v="74" actId="207"/>
          <ac:spMkLst>
            <pc:docMk/>
            <pc:sldMk cId="3005273374" sldId="266"/>
            <ac:spMk id="2" creationId="{FD4AA27C-1FDF-45BB-8782-9CB772C7B31C}"/>
          </ac:spMkLst>
        </pc:spChg>
        <pc:spChg chg="del">
          <ac:chgData name="Colvin, John" userId="4379f728-9248-4db3-8945-7ec9c1f37a22" providerId="ADAL" clId="{40B6C6AD-26AA-4266-9C05-6D803F5FC3EB}" dt="2024-08-06T08:44:27.782" v="15"/>
          <ac:spMkLst>
            <pc:docMk/>
            <pc:sldMk cId="3005273374" sldId="266"/>
            <ac:spMk id="9" creationId="{FB5993E2-C02B-4335-ABA5-D8EC465551E3}"/>
          </ac:spMkLst>
        </pc:spChg>
        <pc:spChg chg="del">
          <ac:chgData name="Colvin, John" userId="4379f728-9248-4db3-8945-7ec9c1f37a22" providerId="ADAL" clId="{40B6C6AD-26AA-4266-9C05-6D803F5FC3EB}" dt="2024-08-06T08:44:27.782" v="15"/>
          <ac:spMkLst>
            <pc:docMk/>
            <pc:sldMk cId="3005273374" sldId="266"/>
            <ac:spMk id="11" creationId="{C0B801A2-5622-4BE8-9AD2-C337A2CD0022}"/>
          </ac:spMkLst>
        </pc:spChg>
        <pc:spChg chg="del">
          <ac:chgData name="Colvin, John" userId="4379f728-9248-4db3-8945-7ec9c1f37a22" providerId="ADAL" clId="{40B6C6AD-26AA-4266-9C05-6D803F5FC3EB}" dt="2024-08-06T08:44:27.782" v="15"/>
          <ac:spMkLst>
            <pc:docMk/>
            <pc:sldMk cId="3005273374" sldId="266"/>
            <ac:spMk id="13" creationId="{B7AF614F-5BC3-4086-99F5-B87C5847A071}"/>
          </ac:spMkLst>
        </pc:spChg>
        <pc:graphicFrameChg chg="mod">
          <ac:chgData name="Colvin, John" userId="4379f728-9248-4db3-8945-7ec9c1f37a22" providerId="ADAL" clId="{40B6C6AD-26AA-4266-9C05-6D803F5FC3EB}" dt="2024-08-06T08:49:51.943" v="78" actId="207"/>
          <ac:graphicFrameMkLst>
            <pc:docMk/>
            <pc:sldMk cId="3005273374" sldId="266"/>
            <ac:graphicFrameMk id="5" creationId="{B701ACFF-CC31-BC7A-B9AD-4B5E769E58E6}"/>
          </ac:graphicFrameMkLst>
        </pc:graphicFrameChg>
      </pc:sldChg>
      <pc:sldChg chg="delSp modSp add mod setBg delDesignElem">
        <pc:chgData name="Colvin, John" userId="4379f728-9248-4db3-8945-7ec9c1f37a22" providerId="ADAL" clId="{40B6C6AD-26AA-4266-9C05-6D803F5FC3EB}" dt="2024-08-06T08:50:12.077" v="80" actId="14100"/>
        <pc:sldMkLst>
          <pc:docMk/>
          <pc:sldMk cId="2891720005" sldId="267"/>
        </pc:sldMkLst>
        <pc:spChg chg="mod">
          <ac:chgData name="Colvin, John" userId="4379f728-9248-4db3-8945-7ec9c1f37a22" providerId="ADAL" clId="{40B6C6AD-26AA-4266-9C05-6D803F5FC3EB}" dt="2024-08-06T08:44:27.929" v="22" actId="27636"/>
          <ac:spMkLst>
            <pc:docMk/>
            <pc:sldMk cId="2891720005" sldId="267"/>
            <ac:spMk id="3" creationId="{C8A28234-3756-4895-83F1-6E62774BE537}"/>
          </ac:spMkLst>
        </pc:spChg>
        <pc:spChg chg="del">
          <ac:chgData name="Colvin, John" userId="4379f728-9248-4db3-8945-7ec9c1f37a22" providerId="ADAL" clId="{40B6C6AD-26AA-4266-9C05-6D803F5FC3EB}" dt="2024-08-06T08:44:27.782" v="15"/>
          <ac:spMkLst>
            <pc:docMk/>
            <pc:sldMk cId="2891720005" sldId="267"/>
            <ac:spMk id="9" creationId="{311973C2-EB8B-452A-A698-4A252FD3AE28}"/>
          </ac:spMkLst>
        </pc:spChg>
        <pc:spChg chg="del">
          <ac:chgData name="Colvin, John" userId="4379f728-9248-4db3-8945-7ec9c1f37a22" providerId="ADAL" clId="{40B6C6AD-26AA-4266-9C05-6D803F5FC3EB}" dt="2024-08-06T08:44:27.782" v="15"/>
          <ac:spMkLst>
            <pc:docMk/>
            <pc:sldMk cId="2891720005" sldId="267"/>
            <ac:spMk id="11" creationId="{10162E77-11AD-44A7-84EC-40C59EEFBD2E}"/>
          </ac:spMkLst>
        </pc:spChg>
        <pc:picChg chg="mod">
          <ac:chgData name="Colvin, John" userId="4379f728-9248-4db3-8945-7ec9c1f37a22" providerId="ADAL" clId="{40B6C6AD-26AA-4266-9C05-6D803F5FC3EB}" dt="2024-08-06T08:50:12.077" v="80" actId="14100"/>
          <ac:picMkLst>
            <pc:docMk/>
            <pc:sldMk cId="2891720005" sldId="267"/>
            <ac:picMk id="5" creationId="{6C918060-F0BF-EA44-9460-CAF0D1C830CC}"/>
          </ac:picMkLst>
        </pc:picChg>
        <pc:cxnChg chg="del">
          <ac:chgData name="Colvin, John" userId="4379f728-9248-4db3-8945-7ec9c1f37a22" providerId="ADAL" clId="{40B6C6AD-26AA-4266-9C05-6D803F5FC3EB}" dt="2024-08-06T08:44:27.782" v="15"/>
          <ac:cxnSpMkLst>
            <pc:docMk/>
            <pc:sldMk cId="2891720005" sldId="267"/>
            <ac:cxnSpMk id="13" creationId="{5AB158E9-1B40-4CD6-95F0-95CA11DF7B7A}"/>
          </ac:cxnSpMkLst>
        </pc:cxnChg>
      </pc:sldChg>
      <pc:sldChg chg="delSp modSp add mod setBg delDesignElem">
        <pc:chgData name="Colvin, John" userId="4379f728-9248-4db3-8945-7ec9c1f37a22" providerId="ADAL" clId="{40B6C6AD-26AA-4266-9C05-6D803F5FC3EB}" dt="2024-08-06T08:45:36.514" v="49" actId="14100"/>
        <pc:sldMkLst>
          <pc:docMk/>
          <pc:sldMk cId="2312333028" sldId="268"/>
        </pc:sldMkLst>
        <pc:spChg chg="mod">
          <ac:chgData name="Colvin, John" userId="4379f728-9248-4db3-8945-7ec9c1f37a22" providerId="ADAL" clId="{40B6C6AD-26AA-4266-9C05-6D803F5FC3EB}" dt="2024-08-06T08:45:05.541" v="46" actId="207"/>
          <ac:spMkLst>
            <pc:docMk/>
            <pc:sldMk cId="2312333028" sldId="268"/>
            <ac:spMk id="3" creationId="{CD9C5B63-4715-4E55-ACEE-8361993BC119}"/>
          </ac:spMkLst>
        </pc:spChg>
        <pc:spChg chg="del">
          <ac:chgData name="Colvin, John" userId="4379f728-9248-4db3-8945-7ec9c1f37a22" providerId="ADAL" clId="{40B6C6AD-26AA-4266-9C05-6D803F5FC3EB}" dt="2024-08-06T08:44:27.782" v="15"/>
          <ac:spMkLst>
            <pc:docMk/>
            <pc:sldMk cId="2312333028" sldId="268"/>
            <ac:spMk id="9" creationId="{311973C2-EB8B-452A-A698-4A252FD3AE28}"/>
          </ac:spMkLst>
        </pc:spChg>
        <pc:spChg chg="del">
          <ac:chgData name="Colvin, John" userId="4379f728-9248-4db3-8945-7ec9c1f37a22" providerId="ADAL" clId="{40B6C6AD-26AA-4266-9C05-6D803F5FC3EB}" dt="2024-08-06T08:44:27.782" v="15"/>
          <ac:spMkLst>
            <pc:docMk/>
            <pc:sldMk cId="2312333028" sldId="268"/>
            <ac:spMk id="11" creationId="{10162E77-11AD-44A7-84EC-40C59EEFBD2E}"/>
          </ac:spMkLst>
        </pc:spChg>
        <pc:picChg chg="mod">
          <ac:chgData name="Colvin, John" userId="4379f728-9248-4db3-8945-7ec9c1f37a22" providerId="ADAL" clId="{40B6C6AD-26AA-4266-9C05-6D803F5FC3EB}" dt="2024-08-06T08:45:36.514" v="49" actId="14100"/>
          <ac:picMkLst>
            <pc:docMk/>
            <pc:sldMk cId="2312333028" sldId="268"/>
            <ac:picMk id="5" creationId="{665BBC56-A043-7D2D-E2AA-23CE146403E4}"/>
          </ac:picMkLst>
        </pc:picChg>
        <pc:cxnChg chg="del">
          <ac:chgData name="Colvin, John" userId="4379f728-9248-4db3-8945-7ec9c1f37a22" providerId="ADAL" clId="{40B6C6AD-26AA-4266-9C05-6D803F5FC3EB}" dt="2024-08-06T08:44:27.782" v="15"/>
          <ac:cxnSpMkLst>
            <pc:docMk/>
            <pc:sldMk cId="2312333028" sldId="268"/>
            <ac:cxnSpMk id="13" creationId="{5AB158E9-1B40-4CD6-95F0-95CA11DF7B7A}"/>
          </ac:cxnSpMkLst>
        </pc:cxnChg>
      </pc:sldChg>
      <pc:sldChg chg="delSp modSp add mod setBg delDesignElem">
        <pc:chgData name="Colvin, John" userId="4379f728-9248-4db3-8945-7ec9c1f37a22" providerId="ADAL" clId="{40B6C6AD-26AA-4266-9C05-6D803F5FC3EB}" dt="2024-08-06T08:45:44.868" v="51" actId="14100"/>
        <pc:sldMkLst>
          <pc:docMk/>
          <pc:sldMk cId="2727908692" sldId="269"/>
        </pc:sldMkLst>
        <pc:spChg chg="mod">
          <ac:chgData name="Colvin, John" userId="4379f728-9248-4db3-8945-7ec9c1f37a22" providerId="ADAL" clId="{40B6C6AD-26AA-4266-9C05-6D803F5FC3EB}" dt="2024-08-06T08:44:27.878" v="17" actId="27636"/>
          <ac:spMkLst>
            <pc:docMk/>
            <pc:sldMk cId="2727908692" sldId="269"/>
            <ac:spMk id="4" creationId="{4761E79B-990B-4E0D-A6D9-6340DB16A0BD}"/>
          </ac:spMkLst>
        </pc:spChg>
        <pc:spChg chg="del">
          <ac:chgData name="Colvin, John" userId="4379f728-9248-4db3-8945-7ec9c1f37a22" providerId="ADAL" clId="{40B6C6AD-26AA-4266-9C05-6D803F5FC3EB}" dt="2024-08-06T08:44:27.782" v="15"/>
          <ac:spMkLst>
            <pc:docMk/>
            <pc:sldMk cId="2727908692" sldId="269"/>
            <ac:spMk id="11" creationId="{311973C2-EB8B-452A-A698-4A252FD3AE28}"/>
          </ac:spMkLst>
        </pc:spChg>
        <pc:spChg chg="del">
          <ac:chgData name="Colvin, John" userId="4379f728-9248-4db3-8945-7ec9c1f37a22" providerId="ADAL" clId="{40B6C6AD-26AA-4266-9C05-6D803F5FC3EB}" dt="2024-08-06T08:44:27.782" v="15"/>
          <ac:spMkLst>
            <pc:docMk/>
            <pc:sldMk cId="2727908692" sldId="269"/>
            <ac:spMk id="13" creationId="{10162E77-11AD-44A7-84EC-40C59EEFBD2E}"/>
          </ac:spMkLst>
        </pc:spChg>
        <pc:picChg chg="mod">
          <ac:chgData name="Colvin, John" userId="4379f728-9248-4db3-8945-7ec9c1f37a22" providerId="ADAL" clId="{40B6C6AD-26AA-4266-9C05-6D803F5FC3EB}" dt="2024-08-06T08:45:44.868" v="51" actId="14100"/>
          <ac:picMkLst>
            <pc:docMk/>
            <pc:sldMk cId="2727908692" sldId="269"/>
            <ac:picMk id="7" creationId="{4E1D000F-D0B9-04F5-1F30-C6A92F6A5F74}"/>
          </ac:picMkLst>
        </pc:picChg>
        <pc:cxnChg chg="del">
          <ac:chgData name="Colvin, John" userId="4379f728-9248-4db3-8945-7ec9c1f37a22" providerId="ADAL" clId="{40B6C6AD-26AA-4266-9C05-6D803F5FC3EB}" dt="2024-08-06T08:44:27.782" v="15"/>
          <ac:cxnSpMkLst>
            <pc:docMk/>
            <pc:sldMk cId="2727908692" sldId="269"/>
            <ac:cxnSpMk id="15" creationId="{5AB158E9-1B40-4CD6-95F0-95CA11DF7B7A}"/>
          </ac:cxnSpMkLst>
        </pc:cxnChg>
      </pc:sldChg>
      <pc:sldChg chg="delSp modSp add mod setBg delDesignElem">
        <pc:chgData name="Colvin, John" userId="4379f728-9248-4db3-8945-7ec9c1f37a22" providerId="ADAL" clId="{40B6C6AD-26AA-4266-9C05-6D803F5FC3EB}" dt="2024-08-06T08:46:12.341" v="53" actId="14100"/>
        <pc:sldMkLst>
          <pc:docMk/>
          <pc:sldMk cId="1115370140" sldId="270"/>
        </pc:sldMkLst>
        <pc:spChg chg="del">
          <ac:chgData name="Colvin, John" userId="4379f728-9248-4db3-8945-7ec9c1f37a22" providerId="ADAL" clId="{40B6C6AD-26AA-4266-9C05-6D803F5FC3EB}" dt="2024-08-06T08:44:27.782" v="15"/>
          <ac:spMkLst>
            <pc:docMk/>
            <pc:sldMk cId="1115370140" sldId="270"/>
            <ac:spMk id="9" creationId="{311973C2-EB8B-452A-A698-4A252FD3AE28}"/>
          </ac:spMkLst>
        </pc:spChg>
        <pc:spChg chg="del">
          <ac:chgData name="Colvin, John" userId="4379f728-9248-4db3-8945-7ec9c1f37a22" providerId="ADAL" clId="{40B6C6AD-26AA-4266-9C05-6D803F5FC3EB}" dt="2024-08-06T08:44:27.782" v="15"/>
          <ac:spMkLst>
            <pc:docMk/>
            <pc:sldMk cId="1115370140" sldId="270"/>
            <ac:spMk id="11" creationId="{10162E77-11AD-44A7-84EC-40C59EEFBD2E}"/>
          </ac:spMkLst>
        </pc:spChg>
        <pc:picChg chg="mod">
          <ac:chgData name="Colvin, John" userId="4379f728-9248-4db3-8945-7ec9c1f37a22" providerId="ADAL" clId="{40B6C6AD-26AA-4266-9C05-6D803F5FC3EB}" dt="2024-08-06T08:46:12.341" v="53" actId="14100"/>
          <ac:picMkLst>
            <pc:docMk/>
            <pc:sldMk cId="1115370140" sldId="270"/>
            <ac:picMk id="6" creationId="{56968C01-8E0D-5F72-B654-0409A8F71F7B}"/>
          </ac:picMkLst>
        </pc:picChg>
        <pc:cxnChg chg="del">
          <ac:chgData name="Colvin, John" userId="4379f728-9248-4db3-8945-7ec9c1f37a22" providerId="ADAL" clId="{40B6C6AD-26AA-4266-9C05-6D803F5FC3EB}" dt="2024-08-06T08:44:27.782" v="15"/>
          <ac:cxnSpMkLst>
            <pc:docMk/>
            <pc:sldMk cId="1115370140" sldId="270"/>
            <ac:cxnSpMk id="13" creationId="{5AB158E9-1B40-4CD6-95F0-95CA11DF7B7A}"/>
          </ac:cxnSpMkLst>
        </pc:cxnChg>
      </pc:sldChg>
      <pc:sldChg chg="delSp modSp add mod setBg delDesignElem">
        <pc:chgData name="Colvin, John" userId="4379f728-9248-4db3-8945-7ec9c1f37a22" providerId="ADAL" clId="{40B6C6AD-26AA-4266-9C05-6D803F5FC3EB}" dt="2024-08-06T08:47:01.924" v="55" actId="14100"/>
        <pc:sldMkLst>
          <pc:docMk/>
          <pc:sldMk cId="211766438" sldId="271"/>
        </pc:sldMkLst>
        <pc:spChg chg="mod">
          <ac:chgData name="Colvin, John" userId="4379f728-9248-4db3-8945-7ec9c1f37a22" providerId="ADAL" clId="{40B6C6AD-26AA-4266-9C05-6D803F5FC3EB}" dt="2024-08-06T08:44:27.895" v="18" actId="27636"/>
          <ac:spMkLst>
            <pc:docMk/>
            <pc:sldMk cId="211766438" sldId="271"/>
            <ac:spMk id="3" creationId="{DA9066C9-5EDC-4A49-B686-9C94C4A3F9CA}"/>
          </ac:spMkLst>
        </pc:spChg>
        <pc:spChg chg="del">
          <ac:chgData name="Colvin, John" userId="4379f728-9248-4db3-8945-7ec9c1f37a22" providerId="ADAL" clId="{40B6C6AD-26AA-4266-9C05-6D803F5FC3EB}" dt="2024-08-06T08:44:27.782" v="15"/>
          <ac:spMkLst>
            <pc:docMk/>
            <pc:sldMk cId="211766438" sldId="271"/>
            <ac:spMk id="9" creationId="{311973C2-EB8B-452A-A698-4A252FD3AE28}"/>
          </ac:spMkLst>
        </pc:spChg>
        <pc:spChg chg="del">
          <ac:chgData name="Colvin, John" userId="4379f728-9248-4db3-8945-7ec9c1f37a22" providerId="ADAL" clId="{40B6C6AD-26AA-4266-9C05-6D803F5FC3EB}" dt="2024-08-06T08:44:27.782" v="15"/>
          <ac:spMkLst>
            <pc:docMk/>
            <pc:sldMk cId="211766438" sldId="271"/>
            <ac:spMk id="11" creationId="{10162E77-11AD-44A7-84EC-40C59EEFBD2E}"/>
          </ac:spMkLst>
        </pc:spChg>
        <pc:picChg chg="mod">
          <ac:chgData name="Colvin, John" userId="4379f728-9248-4db3-8945-7ec9c1f37a22" providerId="ADAL" clId="{40B6C6AD-26AA-4266-9C05-6D803F5FC3EB}" dt="2024-08-06T08:47:01.924" v="55" actId="14100"/>
          <ac:picMkLst>
            <pc:docMk/>
            <pc:sldMk cId="211766438" sldId="271"/>
            <ac:picMk id="5" creationId="{110EEFE8-CF72-43DC-2AE0-50168EA3ED33}"/>
          </ac:picMkLst>
        </pc:picChg>
        <pc:cxnChg chg="del">
          <ac:chgData name="Colvin, John" userId="4379f728-9248-4db3-8945-7ec9c1f37a22" providerId="ADAL" clId="{40B6C6AD-26AA-4266-9C05-6D803F5FC3EB}" dt="2024-08-06T08:44:27.782" v="15"/>
          <ac:cxnSpMkLst>
            <pc:docMk/>
            <pc:sldMk cId="211766438" sldId="271"/>
            <ac:cxnSpMk id="13" creationId="{5AB158E9-1B40-4CD6-95F0-95CA11DF7B7A}"/>
          </ac:cxnSpMkLst>
        </pc:cxnChg>
      </pc:sldChg>
      <pc:sldChg chg="delSp modSp add mod setBg delDesignElem">
        <pc:chgData name="Colvin, John" userId="4379f728-9248-4db3-8945-7ec9c1f37a22" providerId="ADAL" clId="{40B6C6AD-26AA-4266-9C05-6D803F5FC3EB}" dt="2024-08-06T08:47:19.147" v="57" actId="14100"/>
        <pc:sldMkLst>
          <pc:docMk/>
          <pc:sldMk cId="4167559492" sldId="272"/>
        </pc:sldMkLst>
        <pc:spChg chg="mod">
          <ac:chgData name="Colvin, John" userId="4379f728-9248-4db3-8945-7ec9c1f37a22" providerId="ADAL" clId="{40B6C6AD-26AA-4266-9C05-6D803F5FC3EB}" dt="2024-08-06T08:44:27.907" v="19" actId="27636"/>
          <ac:spMkLst>
            <pc:docMk/>
            <pc:sldMk cId="4167559492" sldId="272"/>
            <ac:spMk id="3" creationId="{D0B8F0BF-1D1E-4A18-9AE1-3697DB6371ED}"/>
          </ac:spMkLst>
        </pc:spChg>
        <pc:spChg chg="del">
          <ac:chgData name="Colvin, John" userId="4379f728-9248-4db3-8945-7ec9c1f37a22" providerId="ADAL" clId="{40B6C6AD-26AA-4266-9C05-6D803F5FC3EB}" dt="2024-08-06T08:44:27.782" v="15"/>
          <ac:spMkLst>
            <pc:docMk/>
            <pc:sldMk cId="4167559492" sldId="272"/>
            <ac:spMk id="9" creationId="{311973C2-EB8B-452A-A698-4A252FD3AE28}"/>
          </ac:spMkLst>
        </pc:spChg>
        <pc:spChg chg="del">
          <ac:chgData name="Colvin, John" userId="4379f728-9248-4db3-8945-7ec9c1f37a22" providerId="ADAL" clId="{40B6C6AD-26AA-4266-9C05-6D803F5FC3EB}" dt="2024-08-06T08:44:27.782" v="15"/>
          <ac:spMkLst>
            <pc:docMk/>
            <pc:sldMk cId="4167559492" sldId="272"/>
            <ac:spMk id="11" creationId="{10162E77-11AD-44A7-84EC-40C59EEFBD2E}"/>
          </ac:spMkLst>
        </pc:spChg>
        <pc:picChg chg="mod">
          <ac:chgData name="Colvin, John" userId="4379f728-9248-4db3-8945-7ec9c1f37a22" providerId="ADAL" clId="{40B6C6AD-26AA-4266-9C05-6D803F5FC3EB}" dt="2024-08-06T08:47:19.147" v="57" actId="14100"/>
          <ac:picMkLst>
            <pc:docMk/>
            <pc:sldMk cId="4167559492" sldId="272"/>
            <ac:picMk id="5" creationId="{D8847EC7-6229-2E75-600F-D2D7291F4074}"/>
          </ac:picMkLst>
        </pc:picChg>
        <pc:cxnChg chg="del">
          <ac:chgData name="Colvin, John" userId="4379f728-9248-4db3-8945-7ec9c1f37a22" providerId="ADAL" clId="{40B6C6AD-26AA-4266-9C05-6D803F5FC3EB}" dt="2024-08-06T08:44:27.782" v="15"/>
          <ac:cxnSpMkLst>
            <pc:docMk/>
            <pc:sldMk cId="4167559492" sldId="272"/>
            <ac:cxnSpMk id="13" creationId="{5AB158E9-1B40-4CD6-95F0-95CA11DF7B7A}"/>
          </ac:cxnSpMkLst>
        </pc:cxnChg>
      </pc:sldChg>
      <pc:sldChg chg="delSp modSp add mod setBg delDesignElem">
        <pc:chgData name="Colvin, John" userId="4379f728-9248-4db3-8945-7ec9c1f37a22" providerId="ADAL" clId="{40B6C6AD-26AA-4266-9C05-6D803F5FC3EB}" dt="2024-08-06T08:50:37.524" v="84" actId="14100"/>
        <pc:sldMkLst>
          <pc:docMk/>
          <pc:sldMk cId="2736252336" sldId="285"/>
        </pc:sldMkLst>
        <pc:spChg chg="mod">
          <ac:chgData name="Colvin, John" userId="4379f728-9248-4db3-8945-7ec9c1f37a22" providerId="ADAL" clId="{40B6C6AD-26AA-4266-9C05-6D803F5FC3EB}" dt="2024-08-06T08:50:24.828" v="82" actId="207"/>
          <ac:spMkLst>
            <pc:docMk/>
            <pc:sldMk cId="2736252336" sldId="285"/>
            <ac:spMk id="2" creationId="{00000000-0000-0000-0000-000000000000}"/>
          </ac:spMkLst>
        </pc:spChg>
        <pc:spChg chg="mod">
          <ac:chgData name="Colvin, John" userId="4379f728-9248-4db3-8945-7ec9c1f37a22" providerId="ADAL" clId="{40B6C6AD-26AA-4266-9C05-6D803F5FC3EB}" dt="2024-08-06T08:50:18.302" v="81" actId="207"/>
          <ac:spMkLst>
            <pc:docMk/>
            <pc:sldMk cId="2736252336" sldId="285"/>
            <ac:spMk id="3" creationId="{00000000-0000-0000-0000-000000000000}"/>
          </ac:spMkLst>
        </pc:spChg>
        <pc:spChg chg="del">
          <ac:chgData name="Colvin, John" userId="4379f728-9248-4db3-8945-7ec9c1f37a22" providerId="ADAL" clId="{40B6C6AD-26AA-4266-9C05-6D803F5FC3EB}" dt="2024-08-06T08:44:27.782" v="15"/>
          <ac:spMkLst>
            <pc:docMk/>
            <pc:sldMk cId="2736252336" sldId="285"/>
            <ac:spMk id="9" creationId="{600B5AE2-C5CC-499C-8F2D-249888BE22C2}"/>
          </ac:spMkLst>
        </pc:spChg>
        <pc:spChg chg="del">
          <ac:chgData name="Colvin, John" userId="4379f728-9248-4db3-8945-7ec9c1f37a22" providerId="ADAL" clId="{40B6C6AD-26AA-4266-9C05-6D803F5FC3EB}" dt="2024-08-06T08:44:27.782" v="15"/>
          <ac:spMkLst>
            <pc:docMk/>
            <pc:sldMk cId="2736252336" sldId="285"/>
            <ac:spMk id="11" creationId="{BA7A3698-B350-40E5-8475-9BCC41A089FC}"/>
          </ac:spMkLst>
        </pc:spChg>
        <pc:spChg chg="del">
          <ac:chgData name="Colvin, John" userId="4379f728-9248-4db3-8945-7ec9c1f37a22" providerId="ADAL" clId="{40B6C6AD-26AA-4266-9C05-6D803F5FC3EB}" dt="2024-08-06T08:44:27.782" v="15"/>
          <ac:spMkLst>
            <pc:docMk/>
            <pc:sldMk cId="2736252336" sldId="285"/>
            <ac:spMk id="15" creationId="{F4C359F3-25B2-4E2B-8713-5583EAF4C18E}"/>
          </ac:spMkLst>
        </pc:spChg>
        <pc:spChg chg="del">
          <ac:chgData name="Colvin, John" userId="4379f728-9248-4db3-8945-7ec9c1f37a22" providerId="ADAL" clId="{40B6C6AD-26AA-4266-9C05-6D803F5FC3EB}" dt="2024-08-06T08:44:27.782" v="15"/>
          <ac:spMkLst>
            <pc:docMk/>
            <pc:sldMk cId="2736252336" sldId="285"/>
            <ac:spMk id="17" creationId="{B026EB53-A064-438C-B0CD-AC1503631ACC}"/>
          </ac:spMkLst>
        </pc:spChg>
        <pc:picChg chg="mod">
          <ac:chgData name="Colvin, John" userId="4379f728-9248-4db3-8945-7ec9c1f37a22" providerId="ADAL" clId="{40B6C6AD-26AA-4266-9C05-6D803F5FC3EB}" dt="2024-08-06T08:50:37.524" v="84" actId="14100"/>
          <ac:picMkLst>
            <pc:docMk/>
            <pc:sldMk cId="2736252336" sldId="285"/>
            <ac:picMk id="5" creationId="{17360248-6A3D-AA83-8988-FAFF8DBD3DA9}"/>
          </ac:picMkLst>
        </pc:picChg>
        <pc:cxnChg chg="del">
          <ac:chgData name="Colvin, John" userId="4379f728-9248-4db3-8945-7ec9c1f37a22" providerId="ADAL" clId="{40B6C6AD-26AA-4266-9C05-6D803F5FC3EB}" dt="2024-08-06T08:44:27.782" v="15"/>
          <ac:cxnSpMkLst>
            <pc:docMk/>
            <pc:sldMk cId="2736252336" sldId="285"/>
            <ac:cxnSpMk id="13" creationId="{0AC655C7-EC94-4BE6-84C8-2F9EFBBB2789}"/>
          </ac:cxnSpMkLst>
        </pc:cxnChg>
      </pc:sldChg>
      <pc:sldChg chg="delSp modSp add mod setBg delDesignElem">
        <pc:chgData name="Colvin, John" userId="4379f728-9248-4db3-8945-7ec9c1f37a22" providerId="ADAL" clId="{40B6C6AD-26AA-4266-9C05-6D803F5FC3EB}" dt="2024-08-06T08:50:59.787" v="87" actId="14100"/>
        <pc:sldMkLst>
          <pc:docMk/>
          <pc:sldMk cId="2112039295" sldId="286"/>
        </pc:sldMkLst>
        <pc:spChg chg="mod">
          <ac:chgData name="Colvin, John" userId="4379f728-9248-4db3-8945-7ec9c1f37a22" providerId="ADAL" clId="{40B6C6AD-26AA-4266-9C05-6D803F5FC3EB}" dt="2024-08-06T08:50:45.907" v="85" actId="207"/>
          <ac:spMkLst>
            <pc:docMk/>
            <pc:sldMk cId="2112039295" sldId="286"/>
            <ac:spMk id="2" creationId="{00000000-0000-0000-0000-000000000000}"/>
          </ac:spMkLst>
        </pc:spChg>
        <pc:spChg chg="mod">
          <ac:chgData name="Colvin, John" userId="4379f728-9248-4db3-8945-7ec9c1f37a22" providerId="ADAL" clId="{40B6C6AD-26AA-4266-9C05-6D803F5FC3EB}" dt="2024-08-06T08:50:59.787" v="87" actId="14100"/>
          <ac:spMkLst>
            <pc:docMk/>
            <pc:sldMk cId="2112039295" sldId="286"/>
            <ac:spMk id="3" creationId="{00000000-0000-0000-0000-000000000000}"/>
          </ac:spMkLst>
        </pc:spChg>
        <pc:spChg chg="del">
          <ac:chgData name="Colvin, John" userId="4379f728-9248-4db3-8945-7ec9c1f37a22" providerId="ADAL" clId="{40B6C6AD-26AA-4266-9C05-6D803F5FC3EB}" dt="2024-08-06T08:44:27.782" v="15"/>
          <ac:spMkLst>
            <pc:docMk/>
            <pc:sldMk cId="2112039295" sldId="286"/>
            <ac:spMk id="8" creationId="{13FE9996-7EAC-4679-B37D-C1045F42F954}"/>
          </ac:spMkLst>
        </pc:spChg>
        <pc:spChg chg="del">
          <ac:chgData name="Colvin, John" userId="4379f728-9248-4db3-8945-7ec9c1f37a22" providerId="ADAL" clId="{40B6C6AD-26AA-4266-9C05-6D803F5FC3EB}" dt="2024-08-06T08:44:27.782" v="15"/>
          <ac:spMkLst>
            <pc:docMk/>
            <pc:sldMk cId="2112039295" sldId="286"/>
            <ac:spMk id="10" creationId="{761DF1FE-5CC8-43D2-A76C-93C76EEDE1E9}"/>
          </ac:spMkLst>
        </pc:spChg>
        <pc:spChg chg="del">
          <ac:chgData name="Colvin, John" userId="4379f728-9248-4db3-8945-7ec9c1f37a22" providerId="ADAL" clId="{40B6C6AD-26AA-4266-9C05-6D803F5FC3EB}" dt="2024-08-06T08:44:27.782" v="15"/>
          <ac:spMkLst>
            <pc:docMk/>
            <pc:sldMk cId="2112039295" sldId="286"/>
            <ac:spMk id="14" creationId="{CECF0FC6-D57B-48B6-9036-F4FFD91A4B34}"/>
          </ac:spMkLst>
        </pc:spChg>
        <pc:spChg chg="del">
          <ac:chgData name="Colvin, John" userId="4379f728-9248-4db3-8945-7ec9c1f37a22" providerId="ADAL" clId="{40B6C6AD-26AA-4266-9C05-6D803F5FC3EB}" dt="2024-08-06T08:44:27.782" v="15"/>
          <ac:spMkLst>
            <pc:docMk/>
            <pc:sldMk cId="2112039295" sldId="286"/>
            <ac:spMk id="16" creationId="{717A211C-5863-4303-AC3D-AEBFDF6D6A4C}"/>
          </ac:spMkLst>
        </pc:spChg>
        <pc:spChg chg="del">
          <ac:chgData name="Colvin, John" userId="4379f728-9248-4db3-8945-7ec9c1f37a22" providerId="ADAL" clId="{40B6C6AD-26AA-4266-9C05-6D803F5FC3EB}" dt="2024-08-06T08:44:27.782" v="15"/>
          <ac:spMkLst>
            <pc:docMk/>
            <pc:sldMk cId="2112039295" sldId="286"/>
            <ac:spMk id="18" creationId="{087519CD-2FFF-42E3-BB0C-FEAA828BA5DB}"/>
          </ac:spMkLst>
        </pc:spChg>
        <pc:cxnChg chg="del">
          <ac:chgData name="Colvin, John" userId="4379f728-9248-4db3-8945-7ec9c1f37a22" providerId="ADAL" clId="{40B6C6AD-26AA-4266-9C05-6D803F5FC3EB}" dt="2024-08-06T08:44:27.782" v="15"/>
          <ac:cxnSpMkLst>
            <pc:docMk/>
            <pc:sldMk cId="2112039295" sldId="286"/>
            <ac:cxnSpMk id="12" creationId="{E161BEBD-A23C-409E-ABC7-73F9EDC02F20}"/>
          </ac:cxnSpMkLst>
        </pc:cxnChg>
      </pc:sldChg>
      <pc:sldChg chg="delSp modSp add mod setBg delDesignElem">
        <pc:chgData name="Colvin, John" userId="4379f728-9248-4db3-8945-7ec9c1f37a22" providerId="ADAL" clId="{40B6C6AD-26AA-4266-9C05-6D803F5FC3EB}" dt="2024-08-06T08:51:33.947" v="89" actId="14100"/>
        <pc:sldMkLst>
          <pc:docMk/>
          <pc:sldMk cId="2575928758" sldId="287"/>
        </pc:sldMkLst>
        <pc:spChg chg="mod">
          <ac:chgData name="Colvin, John" userId="4379f728-9248-4db3-8945-7ec9c1f37a22" providerId="ADAL" clId="{40B6C6AD-26AA-4266-9C05-6D803F5FC3EB}" dt="2024-08-06T08:44:27.956" v="24" actId="27636"/>
          <ac:spMkLst>
            <pc:docMk/>
            <pc:sldMk cId="2575928758" sldId="287"/>
            <ac:spMk id="3" creationId="{00000000-0000-0000-0000-000000000000}"/>
          </ac:spMkLst>
        </pc:spChg>
        <pc:spChg chg="del">
          <ac:chgData name="Colvin, John" userId="4379f728-9248-4db3-8945-7ec9c1f37a22" providerId="ADAL" clId="{40B6C6AD-26AA-4266-9C05-6D803F5FC3EB}" dt="2024-08-06T08:44:27.782" v="15"/>
          <ac:spMkLst>
            <pc:docMk/>
            <pc:sldMk cId="2575928758" sldId="287"/>
            <ac:spMk id="9" creationId="{600B5AE2-C5CC-499C-8F2D-249888BE22C2}"/>
          </ac:spMkLst>
        </pc:spChg>
        <pc:spChg chg="del">
          <ac:chgData name="Colvin, John" userId="4379f728-9248-4db3-8945-7ec9c1f37a22" providerId="ADAL" clId="{40B6C6AD-26AA-4266-9C05-6D803F5FC3EB}" dt="2024-08-06T08:44:27.782" v="15"/>
          <ac:spMkLst>
            <pc:docMk/>
            <pc:sldMk cId="2575928758" sldId="287"/>
            <ac:spMk id="11" creationId="{BA7A3698-B350-40E5-8475-9BCC41A089FC}"/>
          </ac:spMkLst>
        </pc:spChg>
        <pc:spChg chg="del">
          <ac:chgData name="Colvin, John" userId="4379f728-9248-4db3-8945-7ec9c1f37a22" providerId="ADAL" clId="{40B6C6AD-26AA-4266-9C05-6D803F5FC3EB}" dt="2024-08-06T08:44:27.782" v="15"/>
          <ac:spMkLst>
            <pc:docMk/>
            <pc:sldMk cId="2575928758" sldId="287"/>
            <ac:spMk id="15" creationId="{311973C2-EB8B-452A-A698-4A252FD3AE28}"/>
          </ac:spMkLst>
        </pc:spChg>
        <pc:spChg chg="del">
          <ac:chgData name="Colvin, John" userId="4379f728-9248-4db3-8945-7ec9c1f37a22" providerId="ADAL" clId="{40B6C6AD-26AA-4266-9C05-6D803F5FC3EB}" dt="2024-08-06T08:44:27.782" v="15"/>
          <ac:spMkLst>
            <pc:docMk/>
            <pc:sldMk cId="2575928758" sldId="287"/>
            <ac:spMk id="17" creationId="{10162E77-11AD-44A7-84EC-40C59EEFBD2E}"/>
          </ac:spMkLst>
        </pc:spChg>
        <pc:picChg chg="mod">
          <ac:chgData name="Colvin, John" userId="4379f728-9248-4db3-8945-7ec9c1f37a22" providerId="ADAL" clId="{40B6C6AD-26AA-4266-9C05-6D803F5FC3EB}" dt="2024-08-06T08:51:33.947" v="89" actId="14100"/>
          <ac:picMkLst>
            <pc:docMk/>
            <pc:sldMk cId="2575928758" sldId="287"/>
            <ac:picMk id="5" creationId="{31BC740A-0720-65AA-A004-08A921326777}"/>
          </ac:picMkLst>
        </pc:picChg>
        <pc:cxnChg chg="del">
          <ac:chgData name="Colvin, John" userId="4379f728-9248-4db3-8945-7ec9c1f37a22" providerId="ADAL" clId="{40B6C6AD-26AA-4266-9C05-6D803F5FC3EB}" dt="2024-08-06T08:44:27.782" v="15"/>
          <ac:cxnSpMkLst>
            <pc:docMk/>
            <pc:sldMk cId="2575928758" sldId="287"/>
            <ac:cxnSpMk id="13" creationId="{0AC655C7-EC94-4BE6-84C8-2F9EFBBB2789}"/>
          </ac:cxnSpMkLst>
        </pc:cxnChg>
        <pc:cxnChg chg="del">
          <ac:chgData name="Colvin, John" userId="4379f728-9248-4db3-8945-7ec9c1f37a22" providerId="ADAL" clId="{40B6C6AD-26AA-4266-9C05-6D803F5FC3EB}" dt="2024-08-06T08:44:27.782" v="15"/>
          <ac:cxnSpMkLst>
            <pc:docMk/>
            <pc:sldMk cId="2575928758" sldId="287"/>
            <ac:cxnSpMk id="19" creationId="{5AB158E9-1B40-4CD6-95F0-95CA11DF7B7A}"/>
          </ac:cxnSpMkLst>
        </pc:cxnChg>
      </pc:sldChg>
      <pc:sldChg chg="delSp modSp add mod setBg delDesignElem">
        <pc:chgData name="Colvin, John" userId="4379f728-9248-4db3-8945-7ec9c1f37a22" providerId="ADAL" clId="{40B6C6AD-26AA-4266-9C05-6D803F5FC3EB}" dt="2024-08-06T08:52:20.787" v="94" actId="14100"/>
        <pc:sldMkLst>
          <pc:docMk/>
          <pc:sldMk cId="1809066051" sldId="288"/>
        </pc:sldMkLst>
        <pc:spChg chg="mod">
          <ac:chgData name="Colvin, John" userId="4379f728-9248-4db3-8945-7ec9c1f37a22" providerId="ADAL" clId="{40B6C6AD-26AA-4266-9C05-6D803F5FC3EB}" dt="2024-08-06T08:51:52.013" v="91" actId="207"/>
          <ac:spMkLst>
            <pc:docMk/>
            <pc:sldMk cId="1809066051" sldId="288"/>
            <ac:spMk id="2" creationId="{00000000-0000-0000-0000-000000000000}"/>
          </ac:spMkLst>
        </pc:spChg>
        <pc:spChg chg="mod">
          <ac:chgData name="Colvin, John" userId="4379f728-9248-4db3-8945-7ec9c1f37a22" providerId="ADAL" clId="{40B6C6AD-26AA-4266-9C05-6D803F5FC3EB}" dt="2024-08-06T08:52:01.710" v="92" actId="255"/>
          <ac:spMkLst>
            <pc:docMk/>
            <pc:sldMk cId="1809066051" sldId="288"/>
            <ac:spMk id="3" creationId="{00000000-0000-0000-0000-000000000000}"/>
          </ac:spMkLst>
        </pc:spChg>
        <pc:spChg chg="del">
          <ac:chgData name="Colvin, John" userId="4379f728-9248-4db3-8945-7ec9c1f37a22" providerId="ADAL" clId="{40B6C6AD-26AA-4266-9C05-6D803F5FC3EB}" dt="2024-08-06T08:44:27.782" v="15"/>
          <ac:spMkLst>
            <pc:docMk/>
            <pc:sldMk cId="1809066051" sldId="288"/>
            <ac:spMk id="9" creationId="{600B5AE2-C5CC-499C-8F2D-249888BE22C2}"/>
          </ac:spMkLst>
        </pc:spChg>
        <pc:spChg chg="del">
          <ac:chgData name="Colvin, John" userId="4379f728-9248-4db3-8945-7ec9c1f37a22" providerId="ADAL" clId="{40B6C6AD-26AA-4266-9C05-6D803F5FC3EB}" dt="2024-08-06T08:44:27.782" v="15"/>
          <ac:spMkLst>
            <pc:docMk/>
            <pc:sldMk cId="1809066051" sldId="288"/>
            <ac:spMk id="11" creationId="{BA7A3698-B350-40E5-8475-9BCC41A089FC}"/>
          </ac:spMkLst>
        </pc:spChg>
        <pc:spChg chg="del">
          <ac:chgData name="Colvin, John" userId="4379f728-9248-4db3-8945-7ec9c1f37a22" providerId="ADAL" clId="{40B6C6AD-26AA-4266-9C05-6D803F5FC3EB}" dt="2024-08-06T08:44:27.782" v="15"/>
          <ac:spMkLst>
            <pc:docMk/>
            <pc:sldMk cId="1809066051" sldId="288"/>
            <ac:spMk id="15" creationId="{F4C359F3-25B2-4E2B-8713-5583EAF4C18E}"/>
          </ac:spMkLst>
        </pc:spChg>
        <pc:spChg chg="del">
          <ac:chgData name="Colvin, John" userId="4379f728-9248-4db3-8945-7ec9c1f37a22" providerId="ADAL" clId="{40B6C6AD-26AA-4266-9C05-6D803F5FC3EB}" dt="2024-08-06T08:44:27.782" v="15"/>
          <ac:spMkLst>
            <pc:docMk/>
            <pc:sldMk cId="1809066051" sldId="288"/>
            <ac:spMk id="17" creationId="{B026EB53-A064-438C-B0CD-AC1503631ACC}"/>
          </ac:spMkLst>
        </pc:spChg>
        <pc:picChg chg="mod">
          <ac:chgData name="Colvin, John" userId="4379f728-9248-4db3-8945-7ec9c1f37a22" providerId="ADAL" clId="{40B6C6AD-26AA-4266-9C05-6D803F5FC3EB}" dt="2024-08-06T08:52:20.787" v="94" actId="14100"/>
          <ac:picMkLst>
            <pc:docMk/>
            <pc:sldMk cId="1809066051" sldId="288"/>
            <ac:picMk id="5" creationId="{29D2BE0D-0CED-134F-B1BB-C32C0177266A}"/>
          </ac:picMkLst>
        </pc:picChg>
        <pc:cxnChg chg="del">
          <ac:chgData name="Colvin, John" userId="4379f728-9248-4db3-8945-7ec9c1f37a22" providerId="ADAL" clId="{40B6C6AD-26AA-4266-9C05-6D803F5FC3EB}" dt="2024-08-06T08:44:27.782" v="15"/>
          <ac:cxnSpMkLst>
            <pc:docMk/>
            <pc:sldMk cId="1809066051" sldId="288"/>
            <ac:cxnSpMk id="13" creationId="{0AC655C7-EC94-4BE6-84C8-2F9EFBBB2789}"/>
          </ac:cxnSpMkLst>
        </pc:cxnChg>
      </pc:sldChg>
      <pc:sldMasterChg chg="delSldLayout">
        <pc:chgData name="Colvin, John" userId="4379f728-9248-4db3-8945-7ec9c1f37a22" providerId="ADAL" clId="{40B6C6AD-26AA-4266-9C05-6D803F5FC3EB}" dt="2024-08-06T08:53:05.655" v="99" actId="47"/>
        <pc:sldMasterMkLst>
          <pc:docMk/>
          <pc:sldMasterMk cId="2217866481" sldId="2147483660"/>
        </pc:sldMasterMkLst>
        <pc:sldLayoutChg chg="del">
          <pc:chgData name="Colvin, John" userId="4379f728-9248-4db3-8945-7ec9c1f37a22" providerId="ADAL" clId="{40B6C6AD-26AA-4266-9C05-6D803F5FC3EB}" dt="2024-08-06T08:53:05.655" v="99" actId="47"/>
          <pc:sldLayoutMkLst>
            <pc:docMk/>
            <pc:sldMasterMk cId="2217866481" sldId="2147483660"/>
            <pc:sldLayoutMk cId="1219191230" sldId="214748377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EC30D-623F-429E-8282-03A6BABAB6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EB441E-9FFA-4045-A730-57921FE5FEE5}">
      <dgm:prSet/>
      <dgm:spPr>
        <a:solidFill>
          <a:schemeClr val="tx1"/>
        </a:solidFill>
      </dgm:spPr>
      <dgm:t>
        <a:bodyPr/>
        <a:lstStyle/>
        <a:p>
          <a:r>
            <a:rPr lang="en-GB"/>
            <a:t>If your research method revolved around conducting observations or interviews then you might have the transcripts regarding them.</a:t>
          </a:r>
          <a:endParaRPr lang="en-US"/>
        </a:p>
      </dgm:t>
    </dgm:pt>
    <dgm:pt modelId="{4D3A78DE-5CE7-450B-9EA7-38F531E05618}" type="parTrans" cxnId="{BC57D6E4-0E7F-4750-A9C0-24AEAE65F755}">
      <dgm:prSet/>
      <dgm:spPr/>
      <dgm:t>
        <a:bodyPr/>
        <a:lstStyle/>
        <a:p>
          <a:endParaRPr lang="en-US"/>
        </a:p>
      </dgm:t>
    </dgm:pt>
    <dgm:pt modelId="{FFDF723D-A18F-43CC-B4CB-6F2A9939E610}" type="sibTrans" cxnId="{BC57D6E4-0E7F-4750-A9C0-24AEAE65F755}">
      <dgm:prSet/>
      <dgm:spPr/>
      <dgm:t>
        <a:bodyPr/>
        <a:lstStyle/>
        <a:p>
          <a:endParaRPr lang="en-US"/>
        </a:p>
      </dgm:t>
    </dgm:pt>
    <dgm:pt modelId="{78BB9B37-9CCC-4F87-958B-D34EECCBC5B5}">
      <dgm:prSet/>
      <dgm:spPr>
        <a:solidFill>
          <a:srgbClr val="FF0000"/>
        </a:solidFill>
      </dgm:spPr>
      <dgm:t>
        <a:bodyPr/>
        <a:lstStyle/>
        <a:p>
          <a:r>
            <a:rPr lang="en-GB"/>
            <a:t>Presenting all of the qualitative data can be difficult to squeeze into one chapter because of multiple reasons. For instance, it could be hard for you to decide which data you are going to keep and what you are going to discard. On the other hand, you will have to focus on presenting all of your data through literature. You can’t present qualitative data with visual representations i.e. graphs and tables.</a:t>
          </a:r>
          <a:endParaRPr lang="en-US"/>
        </a:p>
      </dgm:t>
    </dgm:pt>
    <dgm:pt modelId="{64C8FD64-F0F9-484B-A3D1-1D420BA3782E}" type="parTrans" cxnId="{63D47B73-E94F-4AF8-95EF-891CEEB7A9A5}">
      <dgm:prSet/>
      <dgm:spPr/>
      <dgm:t>
        <a:bodyPr/>
        <a:lstStyle/>
        <a:p>
          <a:endParaRPr lang="en-US"/>
        </a:p>
      </dgm:t>
    </dgm:pt>
    <dgm:pt modelId="{E07CD55D-2AE3-4423-9AE6-3D49AE477FD0}" type="sibTrans" cxnId="{63D47B73-E94F-4AF8-95EF-891CEEB7A9A5}">
      <dgm:prSet/>
      <dgm:spPr/>
      <dgm:t>
        <a:bodyPr/>
        <a:lstStyle/>
        <a:p>
          <a:endParaRPr lang="en-US"/>
        </a:p>
      </dgm:t>
    </dgm:pt>
    <dgm:pt modelId="{627F237B-2FE6-4CDC-A763-4DEF5DDBD493}">
      <dgm:prSet/>
      <dgm:spPr>
        <a:solidFill>
          <a:schemeClr val="tx1"/>
        </a:solidFill>
      </dgm:spPr>
      <dgm:t>
        <a:bodyPr/>
        <a:lstStyle/>
        <a:p>
          <a:r>
            <a:rPr lang="en-GB"/>
            <a:t>A pro tip to present the qualitative data like a boss. When you’re writing the presentation, make sure that each heading or the subsections are revolving around a key theme. It will keep the focus of your reader on a certain aspect that you intend to highlight.</a:t>
          </a:r>
          <a:endParaRPr lang="en-US"/>
        </a:p>
      </dgm:t>
    </dgm:pt>
    <dgm:pt modelId="{9C3C1EEF-3F61-42AA-B212-8AA7AF9188C8}" type="parTrans" cxnId="{2F2DDBAD-6C9F-4500-983C-3CC8105E90A7}">
      <dgm:prSet/>
      <dgm:spPr/>
      <dgm:t>
        <a:bodyPr/>
        <a:lstStyle/>
        <a:p>
          <a:endParaRPr lang="en-US"/>
        </a:p>
      </dgm:t>
    </dgm:pt>
    <dgm:pt modelId="{C6D0FD2F-7949-49B3-9B83-DC2916B45659}" type="sibTrans" cxnId="{2F2DDBAD-6C9F-4500-983C-3CC8105E90A7}">
      <dgm:prSet/>
      <dgm:spPr/>
      <dgm:t>
        <a:bodyPr/>
        <a:lstStyle/>
        <a:p>
          <a:endParaRPr lang="en-US"/>
        </a:p>
      </dgm:t>
    </dgm:pt>
    <dgm:pt modelId="{4037FDBE-E38B-402E-816D-111531E657B6}" type="pres">
      <dgm:prSet presAssocID="{AF1EC30D-623F-429E-8282-03A6BABAB676}" presName="linear" presStyleCnt="0">
        <dgm:presLayoutVars>
          <dgm:animLvl val="lvl"/>
          <dgm:resizeHandles val="exact"/>
        </dgm:presLayoutVars>
      </dgm:prSet>
      <dgm:spPr/>
    </dgm:pt>
    <dgm:pt modelId="{91C438E4-3DCA-4016-AFBF-4ACD88414EC8}" type="pres">
      <dgm:prSet presAssocID="{27EB441E-9FFA-4045-A730-57921FE5FEE5}" presName="parentText" presStyleLbl="node1" presStyleIdx="0" presStyleCnt="3">
        <dgm:presLayoutVars>
          <dgm:chMax val="0"/>
          <dgm:bulletEnabled val="1"/>
        </dgm:presLayoutVars>
      </dgm:prSet>
      <dgm:spPr/>
    </dgm:pt>
    <dgm:pt modelId="{662B84B5-D26E-492C-83E3-1F5A10293FE6}" type="pres">
      <dgm:prSet presAssocID="{FFDF723D-A18F-43CC-B4CB-6F2A9939E610}" presName="spacer" presStyleCnt="0"/>
      <dgm:spPr/>
    </dgm:pt>
    <dgm:pt modelId="{5D6955CB-E60A-441A-A15C-DC6424DAA82E}" type="pres">
      <dgm:prSet presAssocID="{78BB9B37-9CCC-4F87-958B-D34EECCBC5B5}" presName="parentText" presStyleLbl="node1" presStyleIdx="1" presStyleCnt="3">
        <dgm:presLayoutVars>
          <dgm:chMax val="0"/>
          <dgm:bulletEnabled val="1"/>
        </dgm:presLayoutVars>
      </dgm:prSet>
      <dgm:spPr/>
    </dgm:pt>
    <dgm:pt modelId="{CCE0EA0F-CFB7-4B58-ACE5-05734EB8FD5B}" type="pres">
      <dgm:prSet presAssocID="{E07CD55D-2AE3-4423-9AE6-3D49AE477FD0}" presName="spacer" presStyleCnt="0"/>
      <dgm:spPr/>
    </dgm:pt>
    <dgm:pt modelId="{CF50647B-4623-4222-9CCF-1D88D6F73F23}" type="pres">
      <dgm:prSet presAssocID="{627F237B-2FE6-4CDC-A763-4DEF5DDBD493}" presName="parentText" presStyleLbl="node1" presStyleIdx="2" presStyleCnt="3">
        <dgm:presLayoutVars>
          <dgm:chMax val="0"/>
          <dgm:bulletEnabled val="1"/>
        </dgm:presLayoutVars>
      </dgm:prSet>
      <dgm:spPr/>
    </dgm:pt>
  </dgm:ptLst>
  <dgm:cxnLst>
    <dgm:cxn modelId="{63D47B73-E94F-4AF8-95EF-891CEEB7A9A5}" srcId="{AF1EC30D-623F-429E-8282-03A6BABAB676}" destId="{78BB9B37-9CCC-4F87-958B-D34EECCBC5B5}" srcOrd="1" destOrd="0" parTransId="{64C8FD64-F0F9-484B-A3D1-1D420BA3782E}" sibTransId="{E07CD55D-2AE3-4423-9AE6-3D49AE477FD0}"/>
    <dgm:cxn modelId="{8374467B-8C51-475A-B334-8F5C815D6D11}" type="presOf" srcId="{627F237B-2FE6-4CDC-A763-4DEF5DDBD493}" destId="{CF50647B-4623-4222-9CCF-1D88D6F73F23}" srcOrd="0" destOrd="0" presId="urn:microsoft.com/office/officeart/2005/8/layout/vList2"/>
    <dgm:cxn modelId="{F3CD7D84-BBA9-4B68-AE01-CB17798A9511}" type="presOf" srcId="{78BB9B37-9CCC-4F87-958B-D34EECCBC5B5}" destId="{5D6955CB-E60A-441A-A15C-DC6424DAA82E}" srcOrd="0" destOrd="0" presId="urn:microsoft.com/office/officeart/2005/8/layout/vList2"/>
    <dgm:cxn modelId="{C997A98D-6F5E-4F57-8E69-14FAE18DCC67}" type="presOf" srcId="{27EB441E-9FFA-4045-A730-57921FE5FEE5}" destId="{91C438E4-3DCA-4016-AFBF-4ACD88414EC8}" srcOrd="0" destOrd="0" presId="urn:microsoft.com/office/officeart/2005/8/layout/vList2"/>
    <dgm:cxn modelId="{2F2DDBAD-6C9F-4500-983C-3CC8105E90A7}" srcId="{AF1EC30D-623F-429E-8282-03A6BABAB676}" destId="{627F237B-2FE6-4CDC-A763-4DEF5DDBD493}" srcOrd="2" destOrd="0" parTransId="{9C3C1EEF-3F61-42AA-B212-8AA7AF9188C8}" sibTransId="{C6D0FD2F-7949-49B3-9B83-DC2916B45659}"/>
    <dgm:cxn modelId="{BC57D6E4-0E7F-4750-A9C0-24AEAE65F755}" srcId="{AF1EC30D-623F-429E-8282-03A6BABAB676}" destId="{27EB441E-9FFA-4045-A730-57921FE5FEE5}" srcOrd="0" destOrd="0" parTransId="{4D3A78DE-5CE7-450B-9EA7-38F531E05618}" sibTransId="{FFDF723D-A18F-43CC-B4CB-6F2A9939E610}"/>
    <dgm:cxn modelId="{28AA5FEE-9DF2-4B23-AF19-1849B92175FB}" type="presOf" srcId="{AF1EC30D-623F-429E-8282-03A6BABAB676}" destId="{4037FDBE-E38B-402E-816D-111531E657B6}" srcOrd="0" destOrd="0" presId="urn:microsoft.com/office/officeart/2005/8/layout/vList2"/>
    <dgm:cxn modelId="{C4D66125-BC95-4359-A1B8-FD09ECE12751}" type="presParOf" srcId="{4037FDBE-E38B-402E-816D-111531E657B6}" destId="{91C438E4-3DCA-4016-AFBF-4ACD88414EC8}" srcOrd="0" destOrd="0" presId="urn:microsoft.com/office/officeart/2005/8/layout/vList2"/>
    <dgm:cxn modelId="{89EC313E-F1B1-444A-80C3-CA19C168641D}" type="presParOf" srcId="{4037FDBE-E38B-402E-816D-111531E657B6}" destId="{662B84B5-D26E-492C-83E3-1F5A10293FE6}" srcOrd="1" destOrd="0" presId="urn:microsoft.com/office/officeart/2005/8/layout/vList2"/>
    <dgm:cxn modelId="{EB3B09F0-F053-45CC-8E27-45B57B36BF0E}" type="presParOf" srcId="{4037FDBE-E38B-402E-816D-111531E657B6}" destId="{5D6955CB-E60A-441A-A15C-DC6424DAA82E}" srcOrd="2" destOrd="0" presId="urn:microsoft.com/office/officeart/2005/8/layout/vList2"/>
    <dgm:cxn modelId="{2515D455-2400-4AA1-A8AE-D8CC96E61274}" type="presParOf" srcId="{4037FDBE-E38B-402E-816D-111531E657B6}" destId="{CCE0EA0F-CFB7-4B58-ACE5-05734EB8FD5B}" srcOrd="3" destOrd="0" presId="urn:microsoft.com/office/officeart/2005/8/layout/vList2"/>
    <dgm:cxn modelId="{BFBB6080-61D0-49F0-8A68-EAF2917C466A}" type="presParOf" srcId="{4037FDBE-E38B-402E-816D-111531E657B6}" destId="{CF50647B-4623-4222-9CCF-1D88D6F73F2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438E4-3DCA-4016-AFBF-4ACD88414EC8}">
      <dsp:nvSpPr>
        <dsp:cNvPr id="0" name=""/>
        <dsp:cNvSpPr/>
      </dsp:nvSpPr>
      <dsp:spPr>
        <a:xfrm>
          <a:off x="0" y="332405"/>
          <a:ext cx="6797675" cy="163098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If your research method revolved around conducting observations or interviews then you might have the transcripts regarding them.</a:t>
          </a:r>
          <a:endParaRPr lang="en-US" sz="1600" kern="1200"/>
        </a:p>
      </dsp:txBody>
      <dsp:txXfrm>
        <a:off x="79618" y="412023"/>
        <a:ext cx="6638439" cy="1471744"/>
      </dsp:txXfrm>
    </dsp:sp>
    <dsp:sp modelId="{5D6955CB-E60A-441A-A15C-DC6424DAA82E}">
      <dsp:nvSpPr>
        <dsp:cNvPr id="0" name=""/>
        <dsp:cNvSpPr/>
      </dsp:nvSpPr>
      <dsp:spPr>
        <a:xfrm>
          <a:off x="0" y="2009466"/>
          <a:ext cx="6797675" cy="1630980"/>
        </a:xfrm>
        <a:prstGeom prst="round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Presenting all of the qualitative data can be difficult to squeeze into one chapter because of multiple reasons. For instance, it could be hard for you to decide which data you are going to keep and what you are going to discard. On the other hand, you will have to focus on presenting all of your data through literature. You can’t present qualitative data with visual representations i.e. graphs and tables.</a:t>
          </a:r>
          <a:endParaRPr lang="en-US" sz="1600" kern="1200"/>
        </a:p>
      </dsp:txBody>
      <dsp:txXfrm>
        <a:off x="79618" y="2089084"/>
        <a:ext cx="6638439" cy="1471744"/>
      </dsp:txXfrm>
    </dsp:sp>
    <dsp:sp modelId="{CF50647B-4623-4222-9CCF-1D88D6F73F23}">
      <dsp:nvSpPr>
        <dsp:cNvPr id="0" name=""/>
        <dsp:cNvSpPr/>
      </dsp:nvSpPr>
      <dsp:spPr>
        <a:xfrm>
          <a:off x="0" y="3686526"/>
          <a:ext cx="6797675" cy="163098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 pro tip to present the qualitative data like a boss. When you’re writing the presentation, make sure that each heading or the subsections are revolving around a key theme. It will keep the focus of your reader on a certain aspect that you intend to highlight.</a:t>
          </a:r>
          <a:endParaRPr lang="en-US" sz="1600" kern="1200"/>
        </a:p>
      </dsp:txBody>
      <dsp:txXfrm>
        <a:off x="79618" y="3766144"/>
        <a:ext cx="6638439" cy="14717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QA_Cov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4799" y="4437788"/>
            <a:ext cx="11160000" cy="720000"/>
          </a:xfrm>
          <a:prstGeom prst="rect">
            <a:avLst/>
          </a:prstGeom>
          <a:ln>
            <a:noFill/>
          </a:ln>
        </p:spPr>
        <p:txBody>
          <a:bodyPr lIns="0" rIns="0" anchor="t">
            <a:no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5481638"/>
            <a:ext cx="11160000" cy="863600"/>
          </a:xfrm>
          <a:prstGeom prst="rect">
            <a:avLst/>
          </a:prstGeom>
          <a:ln>
            <a:noFill/>
          </a:ln>
        </p:spPr>
        <p:txBody>
          <a:bodyPr lIns="0" rIns="0" anchor="t">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123739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265849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6041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25046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20100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ellow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375378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31C393D9-3D8C-C0CA-E619-E8A43F365B6C}"/>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477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8815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533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6795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105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QA_DivBlueOu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2883158"/>
            <a:ext cx="7272337" cy="1166327"/>
          </a:xfrm>
          <a:prstGeom prst="rect">
            <a:avLst/>
          </a:prstGeom>
          <a:ln>
            <a:noFill/>
          </a:ln>
        </p:spPr>
        <p:txBody>
          <a:bodyPr lIns="0" rIns="0" anchor="ctr"/>
          <a:lstStyle>
            <a:lvl1pPr algn="l">
              <a:defRPr sz="36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4460033"/>
            <a:ext cx="7272336" cy="1885205"/>
          </a:xfrm>
          <a:prstGeom prst="rect">
            <a:avLst/>
          </a:prstGeom>
          <a:ln>
            <a:noFill/>
          </a:ln>
        </p:spPr>
        <p:txBody>
          <a:bodyPr lIns="0" rIns="0" anchor="t"/>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431533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0534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466223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996085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618731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935558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866654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Yellow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275067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2000"/>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189597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2000"/>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233702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2000"/>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01163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QA_DivOrangeOu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2883158"/>
            <a:ext cx="7272337" cy="1166327"/>
          </a:xfrm>
          <a:prstGeom prst="rect">
            <a:avLst/>
          </a:prstGeom>
          <a:ln>
            <a:noFill/>
          </a:ln>
        </p:spPr>
        <p:txBody>
          <a:bodyPr lIns="0" rIns="0" anchor="ctr"/>
          <a:lstStyle>
            <a:lvl1pPr algn="l">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4460033"/>
            <a:ext cx="7272336" cy="1885205"/>
          </a:xfrm>
          <a:prstGeom prst="rect">
            <a:avLst/>
          </a:prstGeom>
          <a:ln>
            <a:noFill/>
          </a:ln>
        </p:spPr>
        <p:txBody>
          <a:bodyPr lIns="0" rIns="0" anchor="t"/>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9918954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2000"/>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840516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2000"/>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216888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ellow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2000"/>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162826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3pPr>
              <a:defRPr/>
            </a:lvl3pPr>
            <a:lvl4pPr>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926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3pPr>
              <a:defRPr/>
            </a:lvl3pPr>
            <a:lvl4pPr>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0535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ange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4pPr>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9508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4202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en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8818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Yellow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68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06115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QA_DivPurpleOu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2883158"/>
            <a:ext cx="7272337" cy="1166327"/>
          </a:xfrm>
          <a:prstGeom prst="rect">
            <a:avLst/>
          </a:prstGeom>
          <a:ln>
            <a:noFill/>
          </a:ln>
        </p:spPr>
        <p:txBody>
          <a:bodyPr lIns="0" rIns="0" anchor="ctr"/>
          <a:lstStyle>
            <a:lvl1pPr algn="l">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4460033"/>
            <a:ext cx="7272336" cy="1885205"/>
          </a:xfrm>
          <a:prstGeom prst="rect">
            <a:avLst/>
          </a:prstGeom>
          <a:ln>
            <a:noFill/>
          </a:ln>
        </p:spPr>
        <p:txBody>
          <a:bodyPr lIns="0" rIns="0" anchor="t"/>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10743360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7650A8-E162-9135-0774-C991C3719C6F}"/>
              </a:ext>
            </a:extLst>
          </p:cNvPr>
          <p:cNvSpPr/>
          <p:nvPr userDrawn="1"/>
        </p:nvSpPr>
        <p:spPr>
          <a:xfrm>
            <a:off x="0" y="2573186"/>
            <a:ext cx="12192000" cy="409000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791156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729639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13CA16-C678-2E92-5E4B-B57B0A69110A}"/>
              </a:ext>
            </a:extLst>
          </p:cNvPr>
          <p:cNvSpPr/>
          <p:nvPr userDrawn="1"/>
        </p:nvSpPr>
        <p:spPr>
          <a:xfrm>
            <a:off x="0" y="2573186"/>
            <a:ext cx="12192000" cy="409000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793659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760579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52F88-D8C6-5879-4BDC-FC4E70B5F764}"/>
              </a:ext>
            </a:extLst>
          </p:cNvPr>
          <p:cNvSpPr/>
          <p:nvPr userDrawn="1"/>
        </p:nvSpPr>
        <p:spPr>
          <a:xfrm>
            <a:off x="0" y="2573186"/>
            <a:ext cx="12192000" cy="409000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170863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372579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C7E32D-A899-0F31-4ADC-52D959340D5F}"/>
              </a:ext>
            </a:extLst>
          </p:cNvPr>
          <p:cNvSpPr/>
          <p:nvPr userDrawn="1"/>
        </p:nvSpPr>
        <p:spPr>
          <a:xfrm>
            <a:off x="0" y="2573186"/>
            <a:ext cx="12192000" cy="409000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02483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Yellow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851142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Yellow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FC9CCB-87D0-1C15-B4DB-89C7E4705898}"/>
              </a:ext>
            </a:extLst>
          </p:cNvPr>
          <p:cNvSpPr/>
          <p:nvPr userDrawn="1"/>
        </p:nvSpPr>
        <p:spPr>
          <a:xfrm>
            <a:off x="0" y="2573186"/>
            <a:ext cx="12192000" cy="409000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130116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033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QA_DivRedOu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2883158"/>
            <a:ext cx="7272337" cy="1166327"/>
          </a:xfrm>
          <a:prstGeom prst="rect">
            <a:avLst/>
          </a:prstGeom>
          <a:ln>
            <a:noFill/>
          </a:ln>
        </p:spPr>
        <p:txBody>
          <a:bodyPr lIns="0" rIns="0" anchor="ctr"/>
          <a:lstStyle>
            <a:lvl1pPr algn="l">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4460033"/>
            <a:ext cx="7272336" cy="1885205"/>
          </a:xfrm>
          <a:prstGeom prst="rect">
            <a:avLst/>
          </a:prstGeom>
          <a:ln>
            <a:noFill/>
          </a:ln>
        </p:spPr>
        <p:txBody>
          <a:bodyPr lIns="0" rIns="0" anchor="t"/>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08931227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3241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ange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8090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01403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en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727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Yelow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8340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1D002-9C95-B6FB-83F8-42345EF78C15}"/>
              </a:ext>
            </a:extLst>
          </p:cNvPr>
          <p:cNvSpPr/>
          <p:nvPr userDrawn="1"/>
        </p:nvSpPr>
        <p:spPr>
          <a:xfrm>
            <a:off x="0" y="1929890"/>
            <a:ext cx="12192000" cy="47333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8452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ange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3E9E89-2902-F863-9708-1BE8238946AA}"/>
              </a:ext>
            </a:extLst>
          </p:cNvPr>
          <p:cNvSpPr/>
          <p:nvPr userDrawn="1"/>
        </p:nvSpPr>
        <p:spPr>
          <a:xfrm>
            <a:off x="0" y="1929890"/>
            <a:ext cx="12192000" cy="47333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1995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0C1C25-1880-6040-9CAA-0AD72B5DB671}"/>
              </a:ext>
            </a:extLst>
          </p:cNvPr>
          <p:cNvSpPr/>
          <p:nvPr userDrawn="1"/>
        </p:nvSpPr>
        <p:spPr>
          <a:xfrm>
            <a:off x="0" y="1929890"/>
            <a:ext cx="12192000" cy="47333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514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een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74D7E4-DEEE-9409-A9EA-092609DC56AD}"/>
              </a:ext>
            </a:extLst>
          </p:cNvPr>
          <p:cNvSpPr/>
          <p:nvPr userDrawn="1"/>
        </p:nvSpPr>
        <p:spPr>
          <a:xfrm>
            <a:off x="0" y="1929890"/>
            <a:ext cx="12192000" cy="47333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8906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Yellow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5BA2F7-034C-6DA2-E54E-E0EFDD0373E6}"/>
              </a:ext>
            </a:extLst>
          </p:cNvPr>
          <p:cNvSpPr/>
          <p:nvPr userDrawn="1"/>
        </p:nvSpPr>
        <p:spPr>
          <a:xfrm>
            <a:off x="0" y="1929890"/>
            <a:ext cx="12192000" cy="47333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dirty="0"/>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253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QA_DivGreenOu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2883158"/>
            <a:ext cx="7272337" cy="1166327"/>
          </a:xfrm>
          <a:prstGeom prst="rect">
            <a:avLst/>
          </a:prstGeom>
          <a:ln>
            <a:noFill/>
          </a:ln>
        </p:spPr>
        <p:txBody>
          <a:bodyPr lIns="0" rIns="0" anchor="ctr"/>
          <a:lstStyle>
            <a:lvl1pPr algn="l">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4460033"/>
            <a:ext cx="7272336" cy="1885205"/>
          </a:xfrm>
          <a:prstGeom prst="rect">
            <a:avLst/>
          </a:prstGeom>
          <a:ln>
            <a:noFill/>
          </a:ln>
        </p:spPr>
        <p:txBody>
          <a:bodyPr lIns="0" rIns="0" anchor="t"/>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3685408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032051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963853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range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14174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04990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een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663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338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7012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3698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026500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Yellow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94400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6693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0980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range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059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034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QA_DivYellowOu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2883158"/>
            <a:ext cx="7272337" cy="1166327"/>
          </a:xfrm>
          <a:prstGeom prst="rect">
            <a:avLst/>
          </a:prstGeom>
          <a:ln>
            <a:noFill/>
          </a:ln>
        </p:spPr>
        <p:txBody>
          <a:bodyPr lIns="0" rIns="0" anchor="ctr"/>
          <a:lstStyle>
            <a:lvl1pPr algn="l">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4460033"/>
            <a:ext cx="7272336" cy="1885205"/>
          </a:xfrm>
          <a:prstGeom prst="rect">
            <a:avLst/>
          </a:prstGeom>
          <a:ln>
            <a:noFill/>
          </a:ln>
        </p:spPr>
        <p:txBody>
          <a:bodyPr lIns="0" rIns="0" anchor="t"/>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07972650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een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3pPr>
              <a:defRPr/>
            </a:lvl3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1833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Yellow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dirty="0"/>
              <a:t>Click to edit Master title style</a:t>
            </a:r>
            <a:endParaRPr lang="en-GB" dirty="0"/>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4004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a:spLocks/>
          </p:cNvSpPr>
          <p:nvPr userDrawn="1"/>
        </p:nvSpPr>
        <p:spPr>
          <a:xfrm>
            <a:off x="0" y="512763"/>
            <a:ext cx="3863976"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E3D3D515-F655-344B-3934-6BFC278EBAFC}"/>
              </a:ext>
            </a:extLst>
          </p:cNvPr>
          <p:cNvSpPr>
            <a:spLocks noGrp="1"/>
          </p:cNvSpPr>
          <p:nvPr>
            <p:ph type="body" sz="quarter" idx="15"/>
          </p:nvPr>
        </p:nvSpPr>
        <p:spPr>
          <a:xfrm>
            <a:off x="514350" y="2628325"/>
            <a:ext cx="2760840"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dirty="0"/>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dirty="0"/>
              <a:t>Click to edit Master subtitle styles</a:t>
            </a:r>
          </a:p>
        </p:txBody>
      </p:sp>
      <p:sp>
        <p:nvSpPr>
          <p:cNvPr id="2" name="Title 1">
            <a:extLst>
              <a:ext uri="{FF2B5EF4-FFF2-40B4-BE49-F238E27FC236}">
                <a16:creationId xmlns:a16="http://schemas.microsoft.com/office/drawing/2014/main" id="{887ED4C1-6898-2FD6-C6F3-96261AD19F0E}"/>
              </a:ext>
            </a:extLst>
          </p:cNvPr>
          <p:cNvSpPr>
            <a:spLocks noGrp="1"/>
          </p:cNvSpPr>
          <p:nvPr>
            <p:ph type="title"/>
          </p:nvPr>
        </p:nvSpPr>
        <p:spPr>
          <a:xfrm>
            <a:off x="514799" y="1062039"/>
            <a:ext cx="2760727" cy="1166400"/>
          </a:xfrm>
        </p:spPr>
        <p:txBody>
          <a:bodyPr anchor="t"/>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4547978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een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dirty="0"/>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dirty="0"/>
              <a:t>Click to edit Master subtitle styles</a:t>
            </a:r>
          </a:p>
        </p:txBody>
      </p:sp>
      <p:sp>
        <p:nvSpPr>
          <p:cNvPr id="2" name="Text Placeholder 3">
            <a:extLst>
              <a:ext uri="{FF2B5EF4-FFF2-40B4-BE49-F238E27FC236}">
                <a16:creationId xmlns:a16="http://schemas.microsoft.com/office/drawing/2014/main" id="{8A046657-FD5D-8CDA-A9EC-3CA527EF354A}"/>
              </a:ext>
            </a:extLst>
          </p:cNvPr>
          <p:cNvSpPr>
            <a:spLocks noGrp="1"/>
          </p:cNvSpPr>
          <p:nvPr>
            <p:ph type="body" sz="quarter" idx="15"/>
          </p:nvPr>
        </p:nvSpPr>
        <p:spPr>
          <a:xfrm>
            <a:off x="514350" y="2628325"/>
            <a:ext cx="2743668"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Title 1">
            <a:extLst>
              <a:ext uri="{FF2B5EF4-FFF2-40B4-BE49-F238E27FC236}">
                <a16:creationId xmlns:a16="http://schemas.microsoft.com/office/drawing/2014/main" id="{80249D04-563C-B859-ABAC-E01440DAC563}"/>
              </a:ext>
            </a:extLst>
          </p:cNvPr>
          <p:cNvSpPr>
            <a:spLocks noGrp="1"/>
          </p:cNvSpPr>
          <p:nvPr>
            <p:ph type="title"/>
          </p:nvPr>
        </p:nvSpPr>
        <p:spPr>
          <a:xfrm>
            <a:off x="514799" y="1062039"/>
            <a:ext cx="2743555" cy="1166400"/>
          </a:xfrm>
        </p:spPr>
        <p:txBody>
          <a:bodyPr anchor="t"/>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116686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range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dirty="0"/>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dirty="0"/>
              <a:t>Click to edit Master subtitle styles</a:t>
            </a:r>
          </a:p>
        </p:txBody>
      </p:sp>
      <p:sp>
        <p:nvSpPr>
          <p:cNvPr id="2" name="Text Placeholder 3">
            <a:extLst>
              <a:ext uri="{FF2B5EF4-FFF2-40B4-BE49-F238E27FC236}">
                <a16:creationId xmlns:a16="http://schemas.microsoft.com/office/drawing/2014/main" id="{35AEAB52-40A9-9B62-EA2F-BD563085BB58}"/>
              </a:ext>
            </a:extLst>
          </p:cNvPr>
          <p:cNvSpPr>
            <a:spLocks noGrp="1"/>
          </p:cNvSpPr>
          <p:nvPr>
            <p:ph type="body" sz="quarter" idx="15"/>
          </p:nvPr>
        </p:nvSpPr>
        <p:spPr>
          <a:xfrm>
            <a:off x="514350" y="2628325"/>
            <a:ext cx="2769427"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Title 1">
            <a:extLst>
              <a:ext uri="{FF2B5EF4-FFF2-40B4-BE49-F238E27FC236}">
                <a16:creationId xmlns:a16="http://schemas.microsoft.com/office/drawing/2014/main" id="{447E1A3E-E2B0-0D1E-E324-8C7914FDFC3E}"/>
              </a:ext>
            </a:extLst>
          </p:cNvPr>
          <p:cNvSpPr>
            <a:spLocks noGrp="1"/>
          </p:cNvSpPr>
          <p:nvPr>
            <p:ph type="title"/>
          </p:nvPr>
        </p:nvSpPr>
        <p:spPr>
          <a:xfrm>
            <a:off x="514799" y="1062039"/>
            <a:ext cx="2769313" cy="1166400"/>
          </a:xfrm>
        </p:spPr>
        <p:txBody>
          <a:bodyPr anchor="t"/>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8760603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d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dirty="0"/>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dirty="0"/>
              <a:t>Click to edit Master subtitle styles</a:t>
            </a:r>
          </a:p>
        </p:txBody>
      </p:sp>
      <p:sp>
        <p:nvSpPr>
          <p:cNvPr id="2" name="Text Placeholder 3">
            <a:extLst>
              <a:ext uri="{FF2B5EF4-FFF2-40B4-BE49-F238E27FC236}">
                <a16:creationId xmlns:a16="http://schemas.microsoft.com/office/drawing/2014/main" id="{7C2FAA3E-6C67-86D6-DCE6-C9B34649E4E3}"/>
              </a:ext>
            </a:extLst>
          </p:cNvPr>
          <p:cNvSpPr>
            <a:spLocks noGrp="1"/>
          </p:cNvSpPr>
          <p:nvPr>
            <p:ph type="body" sz="quarter" idx="15"/>
          </p:nvPr>
        </p:nvSpPr>
        <p:spPr>
          <a:xfrm>
            <a:off x="514350" y="2628325"/>
            <a:ext cx="2782307"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Title 1">
            <a:extLst>
              <a:ext uri="{FF2B5EF4-FFF2-40B4-BE49-F238E27FC236}">
                <a16:creationId xmlns:a16="http://schemas.microsoft.com/office/drawing/2014/main" id="{018023AA-3FB7-6399-B752-9AE5D3FBB8C9}"/>
              </a:ext>
            </a:extLst>
          </p:cNvPr>
          <p:cNvSpPr>
            <a:spLocks noGrp="1"/>
          </p:cNvSpPr>
          <p:nvPr>
            <p:ph type="title"/>
          </p:nvPr>
        </p:nvSpPr>
        <p:spPr>
          <a:xfrm>
            <a:off x="514799" y="1062039"/>
            <a:ext cx="2782193" cy="1166400"/>
          </a:xfrm>
        </p:spPr>
        <p:txBody>
          <a:bodyPr anchor="t"/>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4590895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Yellow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dirty="0"/>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dirty="0"/>
              <a:t>Click to edit Master subtitle styles</a:t>
            </a:r>
          </a:p>
        </p:txBody>
      </p:sp>
      <p:sp>
        <p:nvSpPr>
          <p:cNvPr id="2" name="Text Placeholder 3">
            <a:extLst>
              <a:ext uri="{FF2B5EF4-FFF2-40B4-BE49-F238E27FC236}">
                <a16:creationId xmlns:a16="http://schemas.microsoft.com/office/drawing/2014/main" id="{034BD7F7-B11D-B35E-0AD6-E92DA16077F4}"/>
              </a:ext>
            </a:extLst>
          </p:cNvPr>
          <p:cNvSpPr>
            <a:spLocks noGrp="1"/>
          </p:cNvSpPr>
          <p:nvPr>
            <p:ph type="body" sz="quarter" idx="15"/>
          </p:nvPr>
        </p:nvSpPr>
        <p:spPr>
          <a:xfrm>
            <a:off x="514350" y="2628325"/>
            <a:ext cx="2769427"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Title 1">
            <a:extLst>
              <a:ext uri="{FF2B5EF4-FFF2-40B4-BE49-F238E27FC236}">
                <a16:creationId xmlns:a16="http://schemas.microsoft.com/office/drawing/2014/main" id="{BDF52393-352F-E696-14AF-784FE47BE304}"/>
              </a:ext>
            </a:extLst>
          </p:cNvPr>
          <p:cNvSpPr>
            <a:spLocks noGrp="1"/>
          </p:cNvSpPr>
          <p:nvPr>
            <p:ph type="title"/>
          </p:nvPr>
        </p:nvSpPr>
        <p:spPr>
          <a:xfrm>
            <a:off x="514800" y="1062039"/>
            <a:ext cx="2769313" cy="1166400"/>
          </a:xfrm>
        </p:spPr>
        <p:txBody>
          <a:bodyPr anchor="t"/>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4813144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ue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dirty="0"/>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btitle 2">
            <a:extLst>
              <a:ext uri="{FF2B5EF4-FFF2-40B4-BE49-F238E27FC236}">
                <a16:creationId xmlns:a16="http://schemas.microsoft.com/office/drawing/2014/main" id="{435044A5-4316-317B-68A4-4F42315FAEF1}"/>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2" name="Title 1">
            <a:extLst>
              <a:ext uri="{FF2B5EF4-FFF2-40B4-BE49-F238E27FC236}">
                <a16:creationId xmlns:a16="http://schemas.microsoft.com/office/drawing/2014/main" id="{55BB3CA2-DAB8-433C-FB19-6B7609B3AE7E}"/>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dirty="0"/>
              <a:t>Click to edit Master title style</a:t>
            </a:r>
            <a:endParaRPr lang="en-GB" dirty="0"/>
          </a:p>
        </p:txBody>
      </p:sp>
      <p:sp>
        <p:nvSpPr>
          <p:cNvPr id="2" name="Text Placeholder 10">
            <a:extLst>
              <a:ext uri="{FF2B5EF4-FFF2-40B4-BE49-F238E27FC236}">
                <a16:creationId xmlns:a16="http://schemas.microsoft.com/office/drawing/2014/main" id="{37073EF1-1A98-6194-E413-BE5299503033}"/>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dirty="0"/>
              <a:t>Click to edit</a:t>
            </a:r>
          </a:p>
        </p:txBody>
      </p:sp>
      <p:sp>
        <p:nvSpPr>
          <p:cNvPr id="3" name="Rectangle: Rounded Corners 2">
            <a:extLst>
              <a:ext uri="{FF2B5EF4-FFF2-40B4-BE49-F238E27FC236}">
                <a16:creationId xmlns:a16="http://schemas.microsoft.com/office/drawing/2014/main" id="{89734E0C-46C1-3B9A-C253-207EFF26DDE2}"/>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967178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een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1F138196-45C5-D74A-39BA-3BFE66C26D9D}"/>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9990AA1C-E11C-6DAB-BE2B-F37934975DF7}"/>
              </a:ext>
            </a:extLst>
          </p:cNvPr>
          <p:cNvSpPr>
            <a:spLocks noGrp="1"/>
          </p:cNvSpPr>
          <p:nvPr>
            <p:ph type="body" sz="quarter" idx="12"/>
          </p:nvPr>
        </p:nvSpPr>
        <p:spPr>
          <a:xfrm>
            <a:off x="515936" y="1121007"/>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dirty="0"/>
              <a:t>Click to edit</a:t>
            </a:r>
          </a:p>
        </p:txBody>
      </p:sp>
      <p:sp>
        <p:nvSpPr>
          <p:cNvPr id="10" name="Rectangle: Rounded Corners 9">
            <a:extLst>
              <a:ext uri="{FF2B5EF4-FFF2-40B4-BE49-F238E27FC236}">
                <a16:creationId xmlns:a16="http://schemas.microsoft.com/office/drawing/2014/main" id="{962D9136-854D-20A9-A192-06EAABEB5CC8}"/>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D9ED21D9-4F74-6B49-0FCD-3146C719EA96}"/>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468981437"/>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range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9A9CC6F3-F0EA-8D2B-0CD0-8B8210260DE4}"/>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16407D7E-8A80-8266-0A0A-7ED6B40968F2}"/>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dirty="0"/>
              <a:t>Click to edit</a:t>
            </a:r>
          </a:p>
        </p:txBody>
      </p:sp>
      <p:sp>
        <p:nvSpPr>
          <p:cNvPr id="10" name="Rectangle: Rounded Corners 9">
            <a:extLst>
              <a:ext uri="{FF2B5EF4-FFF2-40B4-BE49-F238E27FC236}">
                <a16:creationId xmlns:a16="http://schemas.microsoft.com/office/drawing/2014/main" id="{37A81FB8-5B18-4652-7A1A-996AD62940BA}"/>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B4AFD1AA-418F-CEF0-D269-7F1540751CA9}"/>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6519870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_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23268F-18BB-EA9A-A601-DD97D746AC7D}"/>
              </a:ext>
            </a:extLst>
          </p:cNvPr>
          <p:cNvSpPr/>
          <p:nvPr userDrawn="1"/>
        </p:nvSpPr>
        <p:spPr>
          <a:xfrm flipH="1">
            <a:off x="0" y="512763"/>
            <a:ext cx="3863975" cy="615321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3B24FD-F975-8AFC-9607-A7F61051FCED}"/>
              </a:ext>
            </a:extLst>
          </p:cNvPr>
          <p:cNvSpPr>
            <a:spLocks noGrp="1"/>
          </p:cNvSpPr>
          <p:nvPr>
            <p:ph type="title" hasCustomPrompt="1"/>
          </p:nvPr>
        </p:nvSpPr>
        <p:spPr>
          <a:xfrm>
            <a:off x="515940" y="1094400"/>
            <a:ext cx="2914134" cy="1166400"/>
          </a:xfrm>
          <a:ln>
            <a:noFill/>
          </a:ln>
        </p:spPr>
        <p:txBody>
          <a:bodyPr tIns="126000" bIns="46800" anchor="t"/>
          <a:lstStyle>
            <a:lvl1pPr algn="l">
              <a:defRPr>
                <a:solidFill>
                  <a:schemeClr val="bg1"/>
                </a:solidFill>
              </a:defRPr>
            </a:lvl1pPr>
          </a:lstStyle>
          <a:p>
            <a:r>
              <a:rPr lang="en-US" dirty="0"/>
              <a:t>Click to edit Agenda/ TOC title style</a:t>
            </a:r>
            <a:endParaRPr lang="en-GB" dirty="0"/>
          </a:p>
        </p:txBody>
      </p:sp>
      <p:sp>
        <p:nvSpPr>
          <p:cNvPr id="14" name="Text Placeholder 13">
            <a:extLst>
              <a:ext uri="{FF2B5EF4-FFF2-40B4-BE49-F238E27FC236}">
                <a16:creationId xmlns:a16="http://schemas.microsoft.com/office/drawing/2014/main" id="{8E7018EA-03DA-0C52-42A5-298818F40F63}"/>
              </a:ext>
            </a:extLst>
          </p:cNvPr>
          <p:cNvSpPr>
            <a:spLocks noGrp="1"/>
          </p:cNvSpPr>
          <p:nvPr>
            <p:ph type="body" sz="quarter" idx="10" hasCustomPrompt="1"/>
          </p:nvPr>
        </p:nvSpPr>
        <p:spPr>
          <a:xfrm>
            <a:off x="4403725" y="1093788"/>
            <a:ext cx="7272338" cy="5214937"/>
          </a:xfrm>
        </p:spPr>
        <p:txBody>
          <a:bodyPr/>
          <a:lstStyle>
            <a:lvl1pPr marL="0" indent="0">
              <a:lnSpc>
                <a:spcPct val="150000"/>
              </a:lnSpc>
              <a:buNone/>
              <a:tabLst>
                <a:tab pos="5740400" algn="l"/>
              </a:tabLst>
              <a:defRPr/>
            </a:lvl1pPr>
            <a:lvl2pPr marL="457200" indent="0">
              <a:buNone/>
              <a:tabLst/>
              <a:defRPr/>
            </a:lvl2pPr>
            <a:lvl3pPr marL="914400" indent="0">
              <a:buNone/>
              <a:tabLst/>
              <a:defRPr/>
            </a:lvl3pPr>
            <a:lvl4pPr marL="1371600" indent="0">
              <a:buNone/>
              <a:tabLst/>
              <a:defRPr/>
            </a:lvl4pPr>
          </a:lstStyle>
          <a:p>
            <a:pPr lvl="0"/>
            <a:r>
              <a:rPr lang="en-US" dirty="0"/>
              <a:t>Click to edit Agenda/TOC styles</a:t>
            </a:r>
          </a:p>
        </p:txBody>
      </p:sp>
    </p:spTree>
    <p:extLst>
      <p:ext uri="{BB962C8B-B14F-4D97-AF65-F5344CB8AC3E}">
        <p14:creationId xmlns:p14="http://schemas.microsoft.com/office/powerpoint/2010/main" val="17852307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ed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9D3D8B56-2B23-D9BB-DDA7-815C33F6524D}"/>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33FD82AF-8AC3-A764-27BF-A6806B9DBC02}"/>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dirty="0"/>
              <a:t>Click to edit</a:t>
            </a:r>
          </a:p>
        </p:txBody>
      </p:sp>
      <p:sp>
        <p:nvSpPr>
          <p:cNvPr id="10" name="Rectangle: Rounded Corners 9">
            <a:extLst>
              <a:ext uri="{FF2B5EF4-FFF2-40B4-BE49-F238E27FC236}">
                <a16:creationId xmlns:a16="http://schemas.microsoft.com/office/drawing/2014/main" id="{75922DB2-5063-05C0-CF87-1158D024A9DF}"/>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8F8B69AD-B22F-A16B-0BEC-2CA39BC649C2}"/>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186334963"/>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Yellow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A0EB574C-7792-471D-E1D7-5CF24176CBBE}"/>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4649A336-9B5C-7BC2-2EFA-76ACADDE9E71}"/>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dirty="0"/>
              <a:t>Click to edit</a:t>
            </a:r>
          </a:p>
        </p:txBody>
      </p:sp>
      <p:sp>
        <p:nvSpPr>
          <p:cNvPr id="10" name="Rectangle: Rounded Corners 9">
            <a:extLst>
              <a:ext uri="{FF2B5EF4-FFF2-40B4-BE49-F238E27FC236}">
                <a16:creationId xmlns:a16="http://schemas.microsoft.com/office/drawing/2014/main" id="{89901E83-ADC1-EF4C-3B92-CCDA96859BCD}"/>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4DFDBB40-5D92-74E4-7F19-6915641C5610}"/>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43386301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A_Layout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6248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B9C49-DEEA-46B1-B30C-1CFDB6840AE3}" type="datetimeFigureOut">
              <a:rPr lang="en-GB" smtClean="0"/>
              <a:t>06/08/2024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EC77A-230F-434D-9F5E-0BBC0B124B78}" type="slidenum">
              <a:rPr lang="en-GB" smtClean="0"/>
              <a:t>‹#›</a:t>
            </a:fld>
            <a:endParaRPr lang="en-GB"/>
          </a:p>
        </p:txBody>
      </p:sp>
    </p:spTree>
    <p:extLst>
      <p:ext uri="{BB962C8B-B14F-4D97-AF65-F5344CB8AC3E}">
        <p14:creationId xmlns:p14="http://schemas.microsoft.com/office/powerpoint/2010/main" val="1845354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2"/>
          <p:cNvSpPr>
            <a:spLocks noGrp="1"/>
          </p:cNvSpPr>
          <p:nvPr>
            <p:ph idx="1"/>
          </p:nvPr>
        </p:nvSpPr>
        <p:spPr>
          <a:xfrm>
            <a:off x="838200" y="1825626"/>
            <a:ext cx="10515600" cy="3763615"/>
          </a:xfrm>
          <a:prstGeom prst="rect">
            <a:avLst/>
          </a:prstGeom>
        </p:spPr>
        <p:txBody>
          <a:bodyPr vert="horz" lIns="91440" tIns="45720" rIns="91440" bIns="45720" rtlCol="0">
            <a:normAutofit/>
          </a:bodyPr>
          <a:lstStyle>
            <a:lvl1pPr>
              <a:defRPr>
                <a:latin typeface="Humnst777 Lt BT" panose="020B0402030504020204" pitchFamily="34" charset="0"/>
              </a:defRPr>
            </a:lvl1pPr>
            <a:lvl2pPr>
              <a:defRPr>
                <a:latin typeface="Humnst777 Lt BT" panose="020B0402030504020204" pitchFamily="34" charset="0"/>
              </a:defRPr>
            </a:lvl2pPr>
            <a:lvl3pPr>
              <a:defRPr>
                <a:latin typeface="Humnst777 Lt BT" panose="020B0402030504020204" pitchFamily="34" charset="0"/>
              </a:defRPr>
            </a:lvl3pPr>
            <a:lvl4pPr>
              <a:defRPr>
                <a:latin typeface="Humnst777 Lt BT" panose="020B0402030504020204" pitchFamily="34" charset="0"/>
              </a:defRPr>
            </a:lvl4pPr>
            <a:lvl5pPr>
              <a:defRPr>
                <a:latin typeface="Humnst777 Lt BT" panose="020B0402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695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704035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slideLayout" Target="../slideLayouts/slideLayout49.xml"/><Relationship Id="rId47" Type="http://schemas.openxmlformats.org/officeDocument/2006/relationships/slideLayout" Target="../slideLayouts/slideLayout54.xml"/><Relationship Id="rId50" Type="http://schemas.openxmlformats.org/officeDocument/2006/relationships/slideLayout" Target="../slideLayouts/slideLayout57.xml"/><Relationship Id="rId55" Type="http://schemas.openxmlformats.org/officeDocument/2006/relationships/slideLayout" Target="../slideLayouts/slideLayout62.xml"/><Relationship Id="rId63" Type="http://schemas.openxmlformats.org/officeDocument/2006/relationships/slideLayout" Target="../slideLayouts/slideLayout70.xml"/><Relationship Id="rId68" Type="http://schemas.openxmlformats.org/officeDocument/2006/relationships/slideLayout" Target="../slideLayouts/slideLayout75.xml"/><Relationship Id="rId76" Type="http://schemas.openxmlformats.org/officeDocument/2006/relationships/slideLayout" Target="../slideLayouts/slideLayout83.xml"/><Relationship Id="rId7" Type="http://schemas.openxmlformats.org/officeDocument/2006/relationships/slideLayout" Target="../slideLayouts/slideLayout14.xml"/><Relationship Id="rId71" Type="http://schemas.openxmlformats.org/officeDocument/2006/relationships/slideLayout" Target="../slideLayouts/slideLayout78.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9" Type="http://schemas.openxmlformats.org/officeDocument/2006/relationships/slideLayout" Target="../slideLayouts/slideLayout36.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45" Type="http://schemas.openxmlformats.org/officeDocument/2006/relationships/slideLayout" Target="../slideLayouts/slideLayout52.xml"/><Relationship Id="rId53" Type="http://schemas.openxmlformats.org/officeDocument/2006/relationships/slideLayout" Target="../slideLayouts/slideLayout60.xml"/><Relationship Id="rId58" Type="http://schemas.openxmlformats.org/officeDocument/2006/relationships/slideLayout" Target="../slideLayouts/slideLayout65.xml"/><Relationship Id="rId66" Type="http://schemas.openxmlformats.org/officeDocument/2006/relationships/slideLayout" Target="../slideLayouts/slideLayout73.xml"/><Relationship Id="rId74" Type="http://schemas.openxmlformats.org/officeDocument/2006/relationships/slideLayout" Target="../slideLayouts/slideLayout81.xml"/><Relationship Id="rId79" Type="http://schemas.openxmlformats.org/officeDocument/2006/relationships/image" Target="../media/image15.png"/><Relationship Id="rId5" Type="http://schemas.openxmlformats.org/officeDocument/2006/relationships/slideLayout" Target="../slideLayouts/slideLayout12.xml"/><Relationship Id="rId61" Type="http://schemas.openxmlformats.org/officeDocument/2006/relationships/slideLayout" Target="../slideLayouts/slideLayout68.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4" Type="http://schemas.openxmlformats.org/officeDocument/2006/relationships/slideLayout" Target="../slideLayouts/slideLayout51.xml"/><Relationship Id="rId52" Type="http://schemas.openxmlformats.org/officeDocument/2006/relationships/slideLayout" Target="../slideLayouts/slideLayout59.xml"/><Relationship Id="rId60" Type="http://schemas.openxmlformats.org/officeDocument/2006/relationships/slideLayout" Target="../slideLayouts/slideLayout67.xml"/><Relationship Id="rId65" Type="http://schemas.openxmlformats.org/officeDocument/2006/relationships/slideLayout" Target="../slideLayouts/slideLayout72.xml"/><Relationship Id="rId73" Type="http://schemas.openxmlformats.org/officeDocument/2006/relationships/slideLayout" Target="../slideLayouts/slideLayout80.xml"/><Relationship Id="rId78"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slideLayout" Target="../slideLayouts/slideLayout50.xml"/><Relationship Id="rId48" Type="http://schemas.openxmlformats.org/officeDocument/2006/relationships/slideLayout" Target="../slideLayouts/slideLayout55.xml"/><Relationship Id="rId56" Type="http://schemas.openxmlformats.org/officeDocument/2006/relationships/slideLayout" Target="../slideLayouts/slideLayout63.xml"/><Relationship Id="rId64" Type="http://schemas.openxmlformats.org/officeDocument/2006/relationships/slideLayout" Target="../slideLayouts/slideLayout71.xml"/><Relationship Id="rId69" Type="http://schemas.openxmlformats.org/officeDocument/2006/relationships/slideLayout" Target="../slideLayouts/slideLayout76.xml"/><Relationship Id="rId77" Type="http://schemas.openxmlformats.org/officeDocument/2006/relationships/slideLayout" Target="../slideLayouts/slideLayout84.xml"/><Relationship Id="rId8" Type="http://schemas.openxmlformats.org/officeDocument/2006/relationships/slideLayout" Target="../slideLayouts/slideLayout15.xml"/><Relationship Id="rId51" Type="http://schemas.openxmlformats.org/officeDocument/2006/relationships/slideLayout" Target="../slideLayouts/slideLayout58.xml"/><Relationship Id="rId72" Type="http://schemas.openxmlformats.org/officeDocument/2006/relationships/slideLayout" Target="../slideLayouts/slideLayout79.xml"/><Relationship Id="rId80" Type="http://schemas.openxmlformats.org/officeDocument/2006/relationships/image" Target="../media/image16.svg"/><Relationship Id="rId3" Type="http://schemas.openxmlformats.org/officeDocument/2006/relationships/slideLayout" Target="../slideLayouts/slideLayout10.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46" Type="http://schemas.openxmlformats.org/officeDocument/2006/relationships/slideLayout" Target="../slideLayouts/slideLayout53.xml"/><Relationship Id="rId59" Type="http://schemas.openxmlformats.org/officeDocument/2006/relationships/slideLayout" Target="../slideLayouts/slideLayout66.xml"/><Relationship Id="rId67" Type="http://schemas.openxmlformats.org/officeDocument/2006/relationships/slideLayout" Target="../slideLayouts/slideLayout74.xml"/><Relationship Id="rId20" Type="http://schemas.openxmlformats.org/officeDocument/2006/relationships/slideLayout" Target="../slideLayouts/slideLayout27.xml"/><Relationship Id="rId41" Type="http://schemas.openxmlformats.org/officeDocument/2006/relationships/slideLayout" Target="../slideLayouts/slideLayout48.xml"/><Relationship Id="rId54" Type="http://schemas.openxmlformats.org/officeDocument/2006/relationships/slideLayout" Target="../slideLayouts/slideLayout61.xml"/><Relationship Id="rId62" Type="http://schemas.openxmlformats.org/officeDocument/2006/relationships/slideLayout" Target="../slideLayouts/slideLayout69.xml"/><Relationship Id="rId70" Type="http://schemas.openxmlformats.org/officeDocument/2006/relationships/slideLayout" Target="../slideLayouts/slideLayout77.xml"/><Relationship Id="rId75" Type="http://schemas.openxmlformats.org/officeDocument/2006/relationships/slideLayout" Target="../slideLayouts/slideLayout8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49" Type="http://schemas.openxmlformats.org/officeDocument/2006/relationships/slideLayout" Target="../slideLayouts/slideLayout56.xml"/><Relationship Id="rId57"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71936"/>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3" pos="2434" userDrawn="1">
          <p15:clr>
            <a:srgbClr val="F26B43"/>
          </p15:clr>
        </p15:guide>
        <p15:guide id="4" pos="2774" userDrawn="1">
          <p15:clr>
            <a:srgbClr val="F26B43"/>
          </p15:clr>
        </p15:guide>
        <p15:guide id="5" pos="4906" userDrawn="1">
          <p15:clr>
            <a:srgbClr val="F26B43"/>
          </p15:clr>
        </p15:guide>
        <p15:guide id="6" pos="5246" userDrawn="1">
          <p15:clr>
            <a:srgbClr val="F26B43"/>
          </p15:clr>
        </p15:guide>
        <p15:guide id="7" pos="7355" userDrawn="1">
          <p15:clr>
            <a:srgbClr val="F26B43"/>
          </p15:clr>
        </p15:guide>
        <p15:guide id="8" orient="horz" pos="3997" userDrawn="1">
          <p15:clr>
            <a:srgbClr val="F26B43"/>
          </p15:clr>
        </p15:guide>
        <p15:guide id="9" pos="325" userDrawn="1">
          <p15:clr>
            <a:srgbClr val="F26B43"/>
          </p15:clr>
        </p15:guide>
        <p15:guide id="10" orient="horz" pos="2478" userDrawn="1">
          <p15:clr>
            <a:srgbClr val="F26B43"/>
          </p15:clr>
        </p15:guide>
        <p15:guide id="11" orient="horz" pos="32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9249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2434" userDrawn="1">
          <p15:clr>
            <a:srgbClr val="F26B43"/>
          </p15:clr>
        </p15:guide>
        <p15:guide id="4" pos="2774" userDrawn="1">
          <p15:clr>
            <a:srgbClr val="F26B43"/>
          </p15:clr>
        </p15:guide>
        <p15:guide id="5" pos="4906" userDrawn="1">
          <p15:clr>
            <a:srgbClr val="F26B43"/>
          </p15:clr>
        </p15:guide>
        <p15:guide id="6" pos="5246" userDrawn="1">
          <p15:clr>
            <a:srgbClr val="F26B43"/>
          </p15:clr>
        </p15:guide>
        <p15:guide id="7" pos="7355" userDrawn="1">
          <p15:clr>
            <a:srgbClr val="F26B43"/>
          </p15:clr>
        </p15:guide>
        <p15:guide id="8" orient="horz" pos="399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9">
            <a:lum/>
            <a:extLst>
              <a:ext uri="{96DAC541-7B7A-43D3-8B79-37D633B846F1}">
                <asvg:svgBlip xmlns:asvg="http://schemas.microsoft.com/office/drawing/2016/SVG/main" r:embed="rId8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31453-D466-041E-21E6-461B68BA259E}"/>
              </a:ext>
            </a:extLst>
          </p:cNvPr>
          <p:cNvSpPr>
            <a:spLocks noGrp="1" noRot="1" noMove="1" noResize="1" noEditPoints="1" noAdjustHandles="1" noChangeArrowheads="1" noChangeShapeType="1"/>
          </p:cNvSpPr>
          <p:nvPr>
            <p:ph type="title"/>
          </p:nvPr>
        </p:nvSpPr>
        <p:spPr>
          <a:xfrm>
            <a:off x="514799" y="1094400"/>
            <a:ext cx="11161263" cy="1166400"/>
          </a:xfrm>
          <a:prstGeom prst="rect">
            <a:avLst/>
          </a:prstGeom>
        </p:spPr>
        <p:txBody>
          <a:bodyPr vert="horz" lIns="0" tIns="45720" rIns="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85BD2-F661-DE85-1C63-7FE2479FA944}"/>
              </a:ext>
            </a:extLst>
          </p:cNvPr>
          <p:cNvSpPr>
            <a:spLocks noGrp="1"/>
          </p:cNvSpPr>
          <p:nvPr>
            <p:ph type="body" idx="1"/>
          </p:nvPr>
        </p:nvSpPr>
        <p:spPr>
          <a:xfrm>
            <a:off x="514799" y="2664179"/>
            <a:ext cx="11160123" cy="3644546"/>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A2AB163C-3C1B-CE8A-F081-D509E18A5D7B}"/>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7866481"/>
      </p:ext>
    </p:extLst>
  </p:cSld>
  <p:clrMap bg1="lt1" tx1="dk1" bg2="lt2" tx2="dk2" accent1="accent1" accent2="accent2" accent3="accent3" accent4="accent4" accent5="accent5" accent6="accent6" hlink="hlink" folHlink="folHlink"/>
  <p:sldLayoutIdLst>
    <p:sldLayoutId id="2147483777" r:id="rId1"/>
    <p:sldLayoutId id="2147483677" r:id="rId2"/>
    <p:sldLayoutId id="2147483707" r:id="rId3"/>
    <p:sldLayoutId id="2147483708" r:id="rId4"/>
    <p:sldLayoutId id="2147483709" r:id="rId5"/>
    <p:sldLayoutId id="2147483710" r:id="rId6"/>
    <p:sldLayoutId id="2147483711" r:id="rId7"/>
    <p:sldLayoutId id="2147483666" r:id="rId8"/>
    <p:sldLayoutId id="2147483712" r:id="rId9"/>
    <p:sldLayoutId id="2147483713" r:id="rId10"/>
    <p:sldLayoutId id="2147483714" r:id="rId11"/>
    <p:sldLayoutId id="2147483715" r:id="rId12"/>
    <p:sldLayoutId id="2147483716" r:id="rId13"/>
    <p:sldLayoutId id="2147483684" r:id="rId14"/>
    <p:sldLayoutId id="2147483717" r:id="rId15"/>
    <p:sldLayoutId id="2147483718" r:id="rId16"/>
    <p:sldLayoutId id="2147483719" r:id="rId17"/>
    <p:sldLayoutId id="2147483720" r:id="rId18"/>
    <p:sldLayoutId id="2147483721" r:id="rId19"/>
    <p:sldLayoutId id="2147483706" r:id="rId20"/>
    <p:sldLayoutId id="2147483722" r:id="rId21"/>
    <p:sldLayoutId id="2147483723" r:id="rId22"/>
    <p:sldLayoutId id="2147483724" r:id="rId23"/>
    <p:sldLayoutId id="2147483725" r:id="rId24"/>
    <p:sldLayoutId id="2147483726" r:id="rId25"/>
    <p:sldLayoutId id="2147483688" r:id="rId26"/>
    <p:sldLayoutId id="2147483727" r:id="rId27"/>
    <p:sldLayoutId id="2147483728" r:id="rId28"/>
    <p:sldLayoutId id="2147483729" r:id="rId29"/>
    <p:sldLayoutId id="2147483730" r:id="rId30"/>
    <p:sldLayoutId id="2147483731" r:id="rId31"/>
    <p:sldLayoutId id="2147483701" r:id="rId32"/>
    <p:sldLayoutId id="2147483732" r:id="rId33"/>
    <p:sldLayoutId id="2147483757" r:id="rId34"/>
    <p:sldLayoutId id="2147483733" r:id="rId35"/>
    <p:sldLayoutId id="2147483758" r:id="rId36"/>
    <p:sldLayoutId id="2147483734" r:id="rId37"/>
    <p:sldLayoutId id="2147483735" r:id="rId38"/>
    <p:sldLayoutId id="2147483759" r:id="rId39"/>
    <p:sldLayoutId id="2147483736" r:id="rId40"/>
    <p:sldLayoutId id="2147483760" r:id="rId41"/>
    <p:sldLayoutId id="2147483702" r:id="rId42"/>
    <p:sldLayoutId id="2147483737" r:id="rId43"/>
    <p:sldLayoutId id="2147483738" r:id="rId44"/>
    <p:sldLayoutId id="2147483739" r:id="rId45"/>
    <p:sldLayoutId id="2147483740" r:id="rId46"/>
    <p:sldLayoutId id="2147483741" r:id="rId47"/>
    <p:sldLayoutId id="2147483761" r:id="rId48"/>
    <p:sldLayoutId id="2147483762" r:id="rId49"/>
    <p:sldLayoutId id="2147483763" r:id="rId50"/>
    <p:sldLayoutId id="2147483764" r:id="rId51"/>
    <p:sldLayoutId id="2147483765" r:id="rId52"/>
    <p:sldLayoutId id="2147483703" r:id="rId53"/>
    <p:sldLayoutId id="2147483742" r:id="rId54"/>
    <p:sldLayoutId id="2147483743" r:id="rId55"/>
    <p:sldLayoutId id="2147483744" r:id="rId56"/>
    <p:sldLayoutId id="2147483745" r:id="rId57"/>
    <p:sldLayoutId id="2147483746" r:id="rId58"/>
    <p:sldLayoutId id="2147483705" r:id="rId59"/>
    <p:sldLayoutId id="2147483747" r:id="rId60"/>
    <p:sldLayoutId id="2147483748" r:id="rId61"/>
    <p:sldLayoutId id="2147483749" r:id="rId62"/>
    <p:sldLayoutId id="2147483750" r:id="rId63"/>
    <p:sldLayoutId id="2147483751" r:id="rId64"/>
    <p:sldLayoutId id="2147483752" r:id="rId65"/>
    <p:sldLayoutId id="2147483772" r:id="rId66"/>
    <p:sldLayoutId id="2147483773" r:id="rId67"/>
    <p:sldLayoutId id="2147483774" r:id="rId68"/>
    <p:sldLayoutId id="2147483775" r:id="rId69"/>
    <p:sldLayoutId id="2147483771" r:id="rId70"/>
    <p:sldLayoutId id="2147483753" r:id="rId71"/>
    <p:sldLayoutId id="2147483754" r:id="rId72"/>
    <p:sldLayoutId id="2147483755" r:id="rId73"/>
    <p:sldLayoutId id="2147483756" r:id="rId74"/>
    <p:sldLayoutId id="2147483687" r:id="rId75"/>
    <p:sldLayoutId id="2147483779" r:id="rId76"/>
    <p:sldLayoutId id="2147483780" r:id="rId7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2434" userDrawn="1">
          <p15:clr>
            <a:srgbClr val="F26B43"/>
          </p15:clr>
        </p15:guide>
        <p15:guide id="4" pos="2774" userDrawn="1">
          <p15:clr>
            <a:srgbClr val="F26B43"/>
          </p15:clr>
        </p15:guide>
        <p15:guide id="5" pos="4906" userDrawn="1">
          <p15:clr>
            <a:srgbClr val="F26B43"/>
          </p15:clr>
        </p15:guide>
        <p15:guide id="6" pos="5246" userDrawn="1">
          <p15:clr>
            <a:srgbClr val="F26B43"/>
          </p15:clr>
        </p15:guide>
        <p15:guide id="7" pos="7355"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731986-7251-BA94-3BCB-77821ADBA64C}"/>
              </a:ext>
            </a:extLst>
          </p:cNvPr>
          <p:cNvSpPr>
            <a:spLocks noGrp="1"/>
          </p:cNvSpPr>
          <p:nvPr>
            <p:ph type="ctrTitle"/>
          </p:nvPr>
        </p:nvSpPr>
        <p:spPr/>
        <p:txBody>
          <a:bodyPr/>
          <a:lstStyle/>
          <a:p>
            <a:r>
              <a:rPr lang="en-GB" dirty="0"/>
              <a:t>SP25:  Results / Discussion</a:t>
            </a:r>
          </a:p>
        </p:txBody>
      </p:sp>
      <p:sp>
        <p:nvSpPr>
          <p:cNvPr id="13" name="Subtitle 12">
            <a:extLst>
              <a:ext uri="{FF2B5EF4-FFF2-40B4-BE49-F238E27FC236}">
                <a16:creationId xmlns:a16="http://schemas.microsoft.com/office/drawing/2014/main" id="{518092BE-4842-383C-15D1-395E242DCCA3}"/>
              </a:ext>
            </a:extLst>
          </p:cNvPr>
          <p:cNvSpPr>
            <a:spLocks noGrp="1"/>
          </p:cNvSpPr>
          <p:nvPr>
            <p:ph type="subTitle" idx="1"/>
          </p:nvPr>
        </p:nvSpPr>
        <p:spPr/>
        <p:txBody>
          <a:bodyPr/>
          <a:lstStyle/>
          <a:p>
            <a:r>
              <a:rPr lang="en-GB" dirty="0"/>
              <a:t>John Colvin</a:t>
            </a:r>
          </a:p>
        </p:txBody>
      </p:sp>
    </p:spTree>
    <p:extLst>
      <p:ext uri="{BB962C8B-B14F-4D97-AF65-F5344CB8AC3E}">
        <p14:creationId xmlns:p14="http://schemas.microsoft.com/office/powerpoint/2010/main" val="324109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A27C-1FDF-45BB-8782-9CB772C7B31C}"/>
              </a:ext>
            </a:extLst>
          </p:cNvPr>
          <p:cNvSpPr>
            <a:spLocks noGrp="1"/>
          </p:cNvSpPr>
          <p:nvPr>
            <p:ph type="title"/>
          </p:nvPr>
        </p:nvSpPr>
        <p:spPr>
          <a:xfrm>
            <a:off x="492370" y="516835"/>
            <a:ext cx="3084844" cy="5772840"/>
          </a:xfrm>
        </p:spPr>
        <p:txBody>
          <a:bodyPr anchor="ctr">
            <a:normAutofit/>
          </a:bodyPr>
          <a:lstStyle/>
          <a:p>
            <a:r>
              <a:rPr lang="en-GB" sz="3600" dirty="0"/>
              <a:t>Presenting Qualitative Data</a:t>
            </a:r>
          </a:p>
        </p:txBody>
      </p:sp>
      <p:graphicFrame>
        <p:nvGraphicFramePr>
          <p:cNvPr id="5" name="Content Placeholder 2">
            <a:extLst>
              <a:ext uri="{FF2B5EF4-FFF2-40B4-BE49-F238E27FC236}">
                <a16:creationId xmlns:a16="http://schemas.microsoft.com/office/drawing/2014/main" id="{B701ACFF-CC31-BC7A-B9AD-4B5E769E58E6}"/>
              </a:ext>
            </a:extLst>
          </p:cNvPr>
          <p:cNvGraphicFramePr>
            <a:graphicFrameLocks noGrp="1"/>
          </p:cNvGraphicFramePr>
          <p:nvPr>
            <p:ph idx="1"/>
            <p:extLst>
              <p:ext uri="{D42A27DB-BD31-4B8C-83A1-F6EECF244321}">
                <p14:modId xmlns:p14="http://schemas.microsoft.com/office/powerpoint/2010/main" val="358569264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27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A7C3-512C-4C9D-A9F9-1501B51ACE0D}"/>
              </a:ext>
            </a:extLst>
          </p:cNvPr>
          <p:cNvSpPr>
            <a:spLocks noGrp="1"/>
          </p:cNvSpPr>
          <p:nvPr>
            <p:ph type="title"/>
          </p:nvPr>
        </p:nvSpPr>
        <p:spPr>
          <a:xfrm>
            <a:off x="5181601" y="634946"/>
            <a:ext cx="6368142" cy="1450757"/>
          </a:xfrm>
        </p:spPr>
        <p:txBody>
          <a:bodyPr>
            <a:normAutofit/>
          </a:bodyPr>
          <a:lstStyle/>
          <a:p>
            <a:r>
              <a:rPr lang="en-GB" b="1" dirty="0"/>
              <a:t>Summary</a:t>
            </a:r>
            <a:endParaRPr lang="en-GB" dirty="0"/>
          </a:p>
        </p:txBody>
      </p:sp>
      <p:pic>
        <p:nvPicPr>
          <p:cNvPr id="5" name="Picture 4" descr="Kettlebells on the floor">
            <a:extLst>
              <a:ext uri="{FF2B5EF4-FFF2-40B4-BE49-F238E27FC236}">
                <a16:creationId xmlns:a16="http://schemas.microsoft.com/office/drawing/2014/main" id="{6C918060-F0BF-EA44-9460-CAF0D1C830CC}"/>
              </a:ext>
            </a:extLst>
          </p:cNvPr>
          <p:cNvPicPr>
            <a:picLocks noChangeAspect="1"/>
          </p:cNvPicPr>
          <p:nvPr/>
        </p:nvPicPr>
        <p:blipFill rotWithShape="1">
          <a:blip r:embed="rId2"/>
          <a:srcRect l="49397" r="5383" b="1"/>
          <a:stretch/>
        </p:blipFill>
        <p:spPr>
          <a:xfrm>
            <a:off x="20" y="634946"/>
            <a:ext cx="4654276" cy="5904399"/>
          </a:xfrm>
          <a:prstGeom prst="rect">
            <a:avLst/>
          </a:prstGeom>
        </p:spPr>
      </p:pic>
      <p:sp>
        <p:nvSpPr>
          <p:cNvPr id="3" name="Content Placeholder 2">
            <a:extLst>
              <a:ext uri="{FF2B5EF4-FFF2-40B4-BE49-F238E27FC236}">
                <a16:creationId xmlns:a16="http://schemas.microsoft.com/office/drawing/2014/main" id="{C8A28234-3756-4895-83F1-6E62774BE537}"/>
              </a:ext>
            </a:extLst>
          </p:cNvPr>
          <p:cNvSpPr>
            <a:spLocks noGrp="1"/>
          </p:cNvSpPr>
          <p:nvPr>
            <p:ph idx="1"/>
          </p:nvPr>
        </p:nvSpPr>
        <p:spPr>
          <a:xfrm>
            <a:off x="5181601" y="2198914"/>
            <a:ext cx="6368142" cy="3670180"/>
          </a:xfrm>
        </p:spPr>
        <p:txBody>
          <a:bodyPr>
            <a:normAutofit fontScale="92500"/>
          </a:bodyPr>
          <a:lstStyle/>
          <a:p>
            <a:r>
              <a:rPr lang="en-GB" dirty="0"/>
              <a:t>Concluding anything is very important.</a:t>
            </a:r>
          </a:p>
          <a:p>
            <a:r>
              <a:rPr lang="en-GB" dirty="0"/>
              <a:t>After you are done presenting your data, it’s time to move on to the next chapter. But before that, you will have to conclude your findings. </a:t>
            </a:r>
          </a:p>
          <a:p>
            <a:r>
              <a:rPr lang="en-GB" dirty="0"/>
              <a:t>The best way to do it shortly summarizes all of the data that you have presented. Also a concise glimpse of how you did it.</a:t>
            </a:r>
          </a:p>
        </p:txBody>
      </p:sp>
    </p:spTree>
    <p:extLst>
      <p:ext uri="{BB962C8B-B14F-4D97-AF65-F5344CB8AC3E}">
        <p14:creationId xmlns:p14="http://schemas.microsoft.com/office/powerpoint/2010/main" val="289172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17360248-6A3D-AA83-8988-FAFF8DBD3DA9}"/>
              </a:ext>
            </a:extLst>
          </p:cNvPr>
          <p:cNvPicPr>
            <a:picLocks noChangeAspect="1"/>
          </p:cNvPicPr>
          <p:nvPr/>
        </p:nvPicPr>
        <p:blipFill rotWithShape="1">
          <a:blip r:embed="rId2"/>
          <a:srcRect l="2429" r="53002" b="-1"/>
          <a:stretch/>
        </p:blipFill>
        <p:spPr>
          <a:xfrm>
            <a:off x="20" y="637309"/>
            <a:ext cx="4578952" cy="5966692"/>
          </a:xfrm>
          <a:prstGeom prst="rect">
            <a:avLst/>
          </a:prstGeom>
        </p:spPr>
      </p:pic>
      <p:sp>
        <p:nvSpPr>
          <p:cNvPr id="2" name="Title 1"/>
          <p:cNvSpPr>
            <a:spLocks noGrp="1"/>
          </p:cNvSpPr>
          <p:nvPr>
            <p:ph type="title"/>
          </p:nvPr>
        </p:nvSpPr>
        <p:spPr>
          <a:xfrm>
            <a:off x="5124206" y="516835"/>
            <a:ext cx="6339840" cy="1666501"/>
          </a:xfrm>
        </p:spPr>
        <p:txBody>
          <a:bodyPr vert="horz" lIns="91440" tIns="45720" rIns="91440" bIns="45720" rtlCol="0" anchor="b">
            <a:normAutofit/>
          </a:bodyPr>
          <a:lstStyle/>
          <a:p>
            <a:r>
              <a:rPr lang="en-US" sz="4000" kern="1200" spc="-50" baseline="0" dirty="0">
                <a:latin typeface="+mj-lt"/>
                <a:ea typeface="+mj-ea"/>
                <a:cs typeface="+mj-cs"/>
              </a:rPr>
              <a:t>Discussion of your findings </a:t>
            </a:r>
          </a:p>
        </p:txBody>
      </p:sp>
      <p:sp>
        <p:nvSpPr>
          <p:cNvPr id="3" name="Content Placeholder 2"/>
          <p:cNvSpPr>
            <a:spLocks noGrp="1"/>
          </p:cNvSpPr>
          <p:nvPr>
            <p:ph idx="1"/>
          </p:nvPr>
        </p:nvSpPr>
        <p:spPr>
          <a:xfrm>
            <a:off x="5124206" y="2236304"/>
            <a:ext cx="6339840" cy="3652667"/>
          </a:xfrm>
        </p:spPr>
        <p:txBody>
          <a:bodyPr vert="horz" lIns="0" tIns="45720" rIns="0" bIns="45720" rtlCol="0">
            <a:normAutofit fontScale="92500"/>
          </a:bodyPr>
          <a:lstStyle/>
          <a:p>
            <a:pPr lvl="1">
              <a:buFont typeface="Calibri" panose="020F0502020204030204" pitchFamily="34" charset="0"/>
              <a:buChar char="•"/>
              <a:defRPr/>
            </a:pPr>
            <a:r>
              <a:rPr lang="en-US" dirty="0">
                <a:latin typeface="+mn-lt"/>
              </a:rPr>
              <a:t>What are the implications of your findings?</a:t>
            </a:r>
          </a:p>
          <a:p>
            <a:pPr lvl="1">
              <a:buFont typeface="Calibri" panose="020F0502020204030204" pitchFamily="34" charset="0"/>
              <a:buChar char="•"/>
              <a:defRPr/>
            </a:pPr>
            <a:r>
              <a:rPr lang="en-US" dirty="0">
                <a:latin typeface="+mn-lt"/>
              </a:rPr>
              <a:t>How do they support your hypothesis?</a:t>
            </a:r>
          </a:p>
          <a:p>
            <a:pPr lvl="1">
              <a:buFont typeface="Calibri" panose="020F0502020204030204" pitchFamily="34" charset="0"/>
              <a:buChar char="•"/>
              <a:defRPr/>
            </a:pPr>
            <a:r>
              <a:rPr lang="en-US" dirty="0">
                <a:latin typeface="+mn-lt"/>
              </a:rPr>
              <a:t>What conclusions do they suggest? </a:t>
            </a:r>
          </a:p>
          <a:p>
            <a:pPr lvl="1">
              <a:buFont typeface="Calibri" panose="020F0502020204030204" pitchFamily="34" charset="0"/>
              <a:buChar char="•"/>
              <a:defRPr/>
            </a:pPr>
            <a:r>
              <a:rPr lang="en-US" dirty="0">
                <a:latin typeface="+mn-lt"/>
              </a:rPr>
              <a:t>It may be helpful to think of your discussion as presenting a ‘case’. Back up your ‘case’ with clear reasoning and strong evidence</a:t>
            </a:r>
          </a:p>
          <a:p>
            <a:pPr lvl="1">
              <a:buFont typeface="Calibri" panose="020F0502020204030204" pitchFamily="34" charset="0"/>
              <a:buChar char="•"/>
              <a:defRPr/>
            </a:pPr>
            <a:r>
              <a:rPr lang="en-US" dirty="0">
                <a:latin typeface="+mn-lt"/>
              </a:rPr>
              <a:t>Show how the evidence helps to support your case</a:t>
            </a:r>
          </a:p>
          <a:p>
            <a:pPr lvl="1">
              <a:buFont typeface="Calibri" panose="020F0502020204030204" pitchFamily="34" charset="0"/>
              <a:buChar char="•"/>
              <a:defRPr/>
            </a:pPr>
            <a:r>
              <a:rPr lang="en-US" dirty="0">
                <a:latin typeface="+mn-lt"/>
              </a:rPr>
              <a:t>Show how your work fits into the context of other work </a:t>
            </a:r>
          </a:p>
        </p:txBody>
      </p:sp>
    </p:spTree>
    <p:extLst>
      <p:ext uri="{BB962C8B-B14F-4D97-AF65-F5344CB8AC3E}">
        <p14:creationId xmlns:p14="http://schemas.microsoft.com/office/powerpoint/2010/main" val="273625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6750987" cy="1450757"/>
          </a:xfrm>
        </p:spPr>
        <p:txBody>
          <a:bodyPr vert="horz" lIns="91440" tIns="45720" rIns="91440" bIns="45720" rtlCol="0" anchor="b">
            <a:normAutofit/>
          </a:bodyPr>
          <a:lstStyle/>
          <a:p>
            <a:r>
              <a:rPr lang="en-US"/>
              <a:t>Discussion</a:t>
            </a:r>
          </a:p>
        </p:txBody>
      </p:sp>
      <p:sp>
        <p:nvSpPr>
          <p:cNvPr id="3" name="Content Placeholder 2"/>
          <p:cNvSpPr>
            <a:spLocks noGrp="1"/>
          </p:cNvSpPr>
          <p:nvPr>
            <p:ph idx="1"/>
          </p:nvPr>
        </p:nvSpPr>
        <p:spPr>
          <a:xfrm>
            <a:off x="1044204" y="2023962"/>
            <a:ext cx="9891651" cy="3845131"/>
          </a:xfrm>
        </p:spPr>
        <p:txBody>
          <a:bodyPr vert="horz" lIns="0" tIns="45720" rIns="0" bIns="45720" rtlCol="0">
            <a:noAutofit/>
          </a:bodyPr>
          <a:lstStyle/>
          <a:p>
            <a:r>
              <a:rPr lang="en-US" sz="2000" dirty="0">
                <a:latin typeface="+mn-lt"/>
              </a:rPr>
              <a:t>A synthesis of evidence discussed</a:t>
            </a:r>
          </a:p>
          <a:p>
            <a:r>
              <a:rPr lang="en-US" sz="2000" dirty="0">
                <a:latin typeface="+mn-lt"/>
              </a:rPr>
              <a:t>Draws your ideas together </a:t>
            </a:r>
          </a:p>
          <a:p>
            <a:r>
              <a:rPr lang="en-US" sz="2000" dirty="0">
                <a:latin typeface="+mn-lt"/>
              </a:rPr>
              <a:t>What themes/issues have you identified?</a:t>
            </a:r>
          </a:p>
          <a:p>
            <a:r>
              <a:rPr lang="en-US" sz="2000" dirty="0">
                <a:latin typeface="+mn-lt"/>
              </a:rPr>
              <a:t>Think about how your re/search approach may have impacted upon your results/conclusions</a:t>
            </a:r>
          </a:p>
          <a:p>
            <a:r>
              <a:rPr lang="en-US" sz="2000" dirty="0" err="1">
                <a:latin typeface="+mn-lt"/>
              </a:rPr>
              <a:t>Summarise</a:t>
            </a:r>
            <a:r>
              <a:rPr lang="en-US" sz="2000" dirty="0">
                <a:latin typeface="+mn-lt"/>
              </a:rPr>
              <a:t> your argument </a:t>
            </a:r>
          </a:p>
          <a:p>
            <a:r>
              <a:rPr lang="en-US" sz="2000" dirty="0">
                <a:latin typeface="+mn-lt"/>
              </a:rPr>
              <a:t>Show how your evidence relates/how does it fit together</a:t>
            </a:r>
          </a:p>
          <a:p>
            <a:r>
              <a:rPr lang="en-US" sz="2000" dirty="0">
                <a:latin typeface="+mn-lt"/>
              </a:rPr>
              <a:t>Similarities/differences</a:t>
            </a:r>
          </a:p>
          <a:p>
            <a:r>
              <a:rPr lang="en-US" sz="2000" dirty="0">
                <a:latin typeface="+mn-lt"/>
              </a:rPr>
              <a:t>Quality of evidence </a:t>
            </a:r>
          </a:p>
          <a:p>
            <a:r>
              <a:rPr lang="en-US" sz="2000" dirty="0">
                <a:latin typeface="+mn-lt"/>
              </a:rPr>
              <a:t>Is there a need for further research?</a:t>
            </a:r>
          </a:p>
        </p:txBody>
      </p:sp>
    </p:spTree>
    <p:extLst>
      <p:ext uri="{BB962C8B-B14F-4D97-AF65-F5344CB8AC3E}">
        <p14:creationId xmlns:p14="http://schemas.microsoft.com/office/powerpoint/2010/main" val="21120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1" y="634946"/>
            <a:ext cx="6368142"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As you write, remember…</a:t>
            </a:r>
          </a:p>
        </p:txBody>
      </p:sp>
      <p:pic>
        <p:nvPicPr>
          <p:cNvPr id="5" name="Picture 4" descr="Closeup of hands holding an open book">
            <a:extLst>
              <a:ext uri="{FF2B5EF4-FFF2-40B4-BE49-F238E27FC236}">
                <a16:creationId xmlns:a16="http://schemas.microsoft.com/office/drawing/2014/main" id="{31BC740A-0720-65AA-A004-08A921326777}"/>
              </a:ext>
            </a:extLst>
          </p:cNvPr>
          <p:cNvPicPr>
            <a:picLocks noChangeAspect="1"/>
          </p:cNvPicPr>
          <p:nvPr/>
        </p:nvPicPr>
        <p:blipFill rotWithShape="1">
          <a:blip r:embed="rId2"/>
          <a:srcRect l="25699" r="29081" b="1"/>
          <a:stretch/>
        </p:blipFill>
        <p:spPr>
          <a:xfrm>
            <a:off x="20" y="634947"/>
            <a:ext cx="4654276" cy="5907256"/>
          </a:xfrm>
          <a:prstGeom prst="rect">
            <a:avLst/>
          </a:prstGeom>
        </p:spPr>
      </p:pic>
      <p:sp>
        <p:nvSpPr>
          <p:cNvPr id="3" name="Content Placeholder 2"/>
          <p:cNvSpPr>
            <a:spLocks noGrp="1"/>
          </p:cNvSpPr>
          <p:nvPr>
            <p:ph idx="1"/>
          </p:nvPr>
        </p:nvSpPr>
        <p:spPr>
          <a:xfrm>
            <a:off x="5181601" y="2198914"/>
            <a:ext cx="6368142" cy="3670180"/>
          </a:xfrm>
        </p:spPr>
        <p:txBody>
          <a:bodyPr vert="horz" lIns="0" tIns="45720" rIns="0" bIns="45720" rtlCol="0">
            <a:normAutofit fontScale="85000" lnSpcReduction="20000"/>
          </a:bodyPr>
          <a:lstStyle/>
          <a:p>
            <a:r>
              <a:rPr lang="en-US" dirty="0">
                <a:latin typeface="+mn-lt"/>
              </a:rPr>
              <a:t>it should be a </a:t>
            </a:r>
            <a:r>
              <a:rPr lang="en-US" b="1" dirty="0">
                <a:latin typeface="+mn-lt"/>
              </a:rPr>
              <a:t>clear</a:t>
            </a:r>
            <a:r>
              <a:rPr lang="en-US" dirty="0">
                <a:latin typeface="+mn-lt"/>
              </a:rPr>
              <a:t>, </a:t>
            </a:r>
            <a:r>
              <a:rPr lang="en-US" b="1" dirty="0">
                <a:latin typeface="+mn-lt"/>
              </a:rPr>
              <a:t>coherent </a:t>
            </a:r>
            <a:r>
              <a:rPr lang="en-US" dirty="0">
                <a:latin typeface="+mn-lt"/>
              </a:rPr>
              <a:t>discussion which should hold together </a:t>
            </a:r>
          </a:p>
          <a:p>
            <a:r>
              <a:rPr lang="en-US" b="1" dirty="0">
                <a:latin typeface="+mn-lt"/>
              </a:rPr>
              <a:t>answer your question</a:t>
            </a:r>
          </a:p>
          <a:p>
            <a:r>
              <a:rPr lang="en-US" dirty="0">
                <a:latin typeface="+mn-lt"/>
              </a:rPr>
              <a:t>try to be innovative - use the literature to present an original way of understanding the issue or topic </a:t>
            </a:r>
          </a:p>
          <a:p>
            <a:r>
              <a:rPr lang="en-US" dirty="0">
                <a:latin typeface="+mn-lt"/>
              </a:rPr>
              <a:t>it is important to try to engage with your reader. Try to imagine any questions your reader might ask:</a:t>
            </a:r>
          </a:p>
          <a:p>
            <a:pPr lvl="1"/>
            <a:r>
              <a:rPr lang="en-US" dirty="0">
                <a:latin typeface="+mn-lt"/>
              </a:rPr>
              <a:t>what does this mean? </a:t>
            </a:r>
          </a:p>
          <a:p>
            <a:pPr lvl="1"/>
            <a:r>
              <a:rPr lang="en-US" dirty="0">
                <a:latin typeface="+mn-lt"/>
              </a:rPr>
              <a:t>what is the evidence? </a:t>
            </a:r>
          </a:p>
          <a:p>
            <a:pPr lvl="1"/>
            <a:r>
              <a:rPr lang="en-US" dirty="0">
                <a:latin typeface="+mn-lt"/>
              </a:rPr>
              <a:t>how does this develop the discussion?</a:t>
            </a:r>
          </a:p>
        </p:txBody>
      </p:sp>
    </p:spTree>
    <p:extLst>
      <p:ext uri="{BB962C8B-B14F-4D97-AF65-F5344CB8AC3E}">
        <p14:creationId xmlns:p14="http://schemas.microsoft.com/office/powerpoint/2010/main" val="25759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image of hands applauding">
            <a:extLst>
              <a:ext uri="{FF2B5EF4-FFF2-40B4-BE49-F238E27FC236}">
                <a16:creationId xmlns:a16="http://schemas.microsoft.com/office/drawing/2014/main" id="{29D2BE0D-0CED-134F-B1BB-C32C0177266A}"/>
              </a:ext>
            </a:extLst>
          </p:cNvPr>
          <p:cNvPicPr>
            <a:picLocks noChangeAspect="1"/>
          </p:cNvPicPr>
          <p:nvPr/>
        </p:nvPicPr>
        <p:blipFill rotWithShape="1">
          <a:blip r:embed="rId2"/>
          <a:srcRect l="34407" r="21025" b="-1"/>
          <a:stretch/>
        </p:blipFill>
        <p:spPr>
          <a:xfrm>
            <a:off x="20" y="609600"/>
            <a:ext cx="4578952" cy="5948218"/>
          </a:xfrm>
          <a:prstGeom prst="rect">
            <a:avLst/>
          </a:prstGeom>
        </p:spPr>
      </p:pic>
      <p:sp>
        <p:nvSpPr>
          <p:cNvPr id="2" name="Title 1"/>
          <p:cNvSpPr>
            <a:spLocks noGrp="1"/>
          </p:cNvSpPr>
          <p:nvPr>
            <p:ph type="title"/>
          </p:nvPr>
        </p:nvSpPr>
        <p:spPr>
          <a:xfrm>
            <a:off x="5124206" y="516835"/>
            <a:ext cx="6339840" cy="1666501"/>
          </a:xfrm>
        </p:spPr>
        <p:txBody>
          <a:bodyPr vert="horz" lIns="91440" tIns="45720" rIns="91440" bIns="45720" rtlCol="0" anchor="b">
            <a:normAutofit/>
          </a:bodyPr>
          <a:lstStyle/>
          <a:p>
            <a:r>
              <a:rPr lang="en-US" sz="4000" kern="1200" spc="-50" baseline="0" dirty="0">
                <a:latin typeface="+mj-lt"/>
                <a:ea typeface="+mj-ea"/>
                <a:cs typeface="+mj-cs"/>
              </a:rPr>
              <a:t>Conclusion</a:t>
            </a:r>
          </a:p>
        </p:txBody>
      </p:sp>
      <p:sp>
        <p:nvSpPr>
          <p:cNvPr id="3" name="Content Placeholder 2"/>
          <p:cNvSpPr>
            <a:spLocks noGrp="1"/>
          </p:cNvSpPr>
          <p:nvPr>
            <p:ph idx="1"/>
          </p:nvPr>
        </p:nvSpPr>
        <p:spPr>
          <a:xfrm>
            <a:off x="5124206" y="2236304"/>
            <a:ext cx="6339840" cy="3652667"/>
          </a:xfrm>
        </p:spPr>
        <p:txBody>
          <a:bodyPr vert="horz" lIns="0" tIns="45720" rIns="0" bIns="45720" rtlCol="0">
            <a:normAutofit/>
          </a:bodyPr>
          <a:lstStyle/>
          <a:p>
            <a:r>
              <a:rPr lang="en-US" sz="2000" dirty="0">
                <a:latin typeface="+mn-lt"/>
              </a:rPr>
              <a:t>Draws the threads of your discussion together</a:t>
            </a:r>
          </a:p>
          <a:p>
            <a:r>
              <a:rPr lang="en-US" sz="2000" dirty="0" err="1">
                <a:latin typeface="+mn-lt"/>
              </a:rPr>
              <a:t>Summarises</a:t>
            </a:r>
            <a:r>
              <a:rPr lang="en-US" sz="2000" dirty="0">
                <a:latin typeface="+mn-lt"/>
              </a:rPr>
              <a:t> your argument </a:t>
            </a:r>
          </a:p>
          <a:p>
            <a:r>
              <a:rPr lang="en-US" sz="2000" dirty="0">
                <a:latin typeface="+mn-lt"/>
              </a:rPr>
              <a:t>Relates directly to your question</a:t>
            </a:r>
          </a:p>
          <a:p>
            <a:r>
              <a:rPr lang="en-US" sz="2000" dirty="0">
                <a:latin typeface="+mn-lt"/>
              </a:rPr>
              <a:t>Shows why your argument is preferable to any alternatives (may point out any problems with your argument)</a:t>
            </a:r>
          </a:p>
          <a:p>
            <a:r>
              <a:rPr lang="en-US" sz="2000" dirty="0">
                <a:latin typeface="+mn-lt"/>
              </a:rPr>
              <a:t>May: </a:t>
            </a:r>
          </a:p>
          <a:p>
            <a:pPr lvl="1">
              <a:buFont typeface="Calibri" panose="020F0502020204030204" pitchFamily="34" charset="0"/>
              <a:buChar char="•"/>
            </a:pPr>
            <a:r>
              <a:rPr lang="en-US" sz="2000" dirty="0">
                <a:latin typeface="+mn-lt"/>
              </a:rPr>
              <a:t>state the need for further research</a:t>
            </a:r>
          </a:p>
          <a:p>
            <a:pPr lvl="1">
              <a:buFont typeface="Calibri" panose="020F0502020204030204" pitchFamily="34" charset="0"/>
              <a:buChar char="•"/>
            </a:pPr>
            <a:r>
              <a:rPr lang="en-US" sz="2000" dirty="0">
                <a:latin typeface="+mn-lt"/>
              </a:rPr>
              <a:t>include recommendations </a:t>
            </a:r>
          </a:p>
          <a:p>
            <a:pPr lvl="1">
              <a:buFont typeface="Calibri" panose="020F0502020204030204" pitchFamily="34" charset="0"/>
              <a:buChar char="•"/>
            </a:pPr>
            <a:r>
              <a:rPr lang="en-US" sz="2000" dirty="0">
                <a:latin typeface="+mn-lt"/>
              </a:rPr>
              <a:t>Implications for policy (if relevant)</a:t>
            </a:r>
          </a:p>
        </p:txBody>
      </p:sp>
    </p:spTree>
    <p:extLst>
      <p:ext uri="{BB962C8B-B14F-4D97-AF65-F5344CB8AC3E}">
        <p14:creationId xmlns:p14="http://schemas.microsoft.com/office/powerpoint/2010/main" val="180906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2DB5-380D-4137-8B38-F05D2FC30F44}"/>
              </a:ext>
            </a:extLst>
          </p:cNvPr>
          <p:cNvSpPr>
            <a:spLocks noGrp="1"/>
          </p:cNvSpPr>
          <p:nvPr>
            <p:ph type="title"/>
          </p:nvPr>
        </p:nvSpPr>
        <p:spPr>
          <a:xfrm>
            <a:off x="5181601" y="634946"/>
            <a:ext cx="6368142" cy="1450757"/>
          </a:xfrm>
        </p:spPr>
        <p:txBody>
          <a:bodyPr>
            <a:normAutofit/>
          </a:bodyPr>
          <a:lstStyle/>
          <a:p>
            <a:r>
              <a:rPr lang="en-GB" dirty="0"/>
              <a:t>Overview</a:t>
            </a:r>
          </a:p>
        </p:txBody>
      </p:sp>
      <p:pic>
        <p:nvPicPr>
          <p:cNvPr id="5" name="Picture 4" descr="Complex maths formulae on a blackboard">
            <a:extLst>
              <a:ext uri="{FF2B5EF4-FFF2-40B4-BE49-F238E27FC236}">
                <a16:creationId xmlns:a16="http://schemas.microsoft.com/office/drawing/2014/main" id="{665BBC56-A043-7D2D-E2AA-23CE146403E4}"/>
              </a:ext>
            </a:extLst>
          </p:cNvPr>
          <p:cNvPicPr>
            <a:picLocks noChangeAspect="1"/>
          </p:cNvPicPr>
          <p:nvPr/>
        </p:nvPicPr>
        <p:blipFill rotWithShape="1">
          <a:blip r:embed="rId2"/>
          <a:srcRect l="32233" r="18312" b="1"/>
          <a:stretch/>
        </p:blipFill>
        <p:spPr>
          <a:xfrm>
            <a:off x="20" y="634945"/>
            <a:ext cx="4654276" cy="5913637"/>
          </a:xfrm>
          <a:prstGeom prst="rect">
            <a:avLst/>
          </a:prstGeom>
        </p:spPr>
      </p:pic>
      <p:sp>
        <p:nvSpPr>
          <p:cNvPr id="3" name="Content Placeholder 2">
            <a:extLst>
              <a:ext uri="{FF2B5EF4-FFF2-40B4-BE49-F238E27FC236}">
                <a16:creationId xmlns:a16="http://schemas.microsoft.com/office/drawing/2014/main" id="{CD9C5B63-4715-4E55-ACEE-8361993BC119}"/>
              </a:ext>
            </a:extLst>
          </p:cNvPr>
          <p:cNvSpPr>
            <a:spLocks noGrp="1"/>
          </p:cNvSpPr>
          <p:nvPr>
            <p:ph idx="1"/>
          </p:nvPr>
        </p:nvSpPr>
        <p:spPr>
          <a:xfrm>
            <a:off x="5181601" y="2198914"/>
            <a:ext cx="6368142" cy="3670180"/>
          </a:xfrm>
        </p:spPr>
        <p:txBody>
          <a:bodyPr>
            <a:normAutofit fontScale="92500" lnSpcReduction="20000"/>
          </a:bodyPr>
          <a:lstStyle/>
          <a:p>
            <a:r>
              <a:rPr lang="en-GB" dirty="0"/>
              <a:t>Title</a:t>
            </a:r>
          </a:p>
          <a:p>
            <a:r>
              <a:rPr lang="en-GB" dirty="0"/>
              <a:t>Aim / Objectives, Research Questions, rationale</a:t>
            </a:r>
          </a:p>
          <a:p>
            <a:r>
              <a:rPr lang="en-GB" dirty="0"/>
              <a:t>Literature Review</a:t>
            </a:r>
          </a:p>
          <a:p>
            <a:r>
              <a:rPr lang="en-GB" dirty="0"/>
              <a:t>Methods </a:t>
            </a:r>
          </a:p>
          <a:p>
            <a:r>
              <a:rPr lang="en-GB" dirty="0">
                <a:solidFill>
                  <a:srgbClr val="FF0000"/>
                </a:solidFill>
              </a:rPr>
              <a:t>Data Presentation (examples)</a:t>
            </a:r>
          </a:p>
          <a:p>
            <a:r>
              <a:rPr lang="en-GB" dirty="0">
                <a:solidFill>
                  <a:srgbClr val="FF0000"/>
                </a:solidFill>
              </a:rPr>
              <a:t>Analysis / Discussion</a:t>
            </a:r>
          </a:p>
          <a:p>
            <a:r>
              <a:rPr lang="en-GB" dirty="0"/>
              <a:t>Conclusion</a:t>
            </a:r>
          </a:p>
          <a:p>
            <a:pPr lvl="1"/>
            <a:r>
              <a:rPr lang="en-GB" dirty="0"/>
              <a:t>Reflection</a:t>
            </a:r>
          </a:p>
        </p:txBody>
      </p:sp>
    </p:spTree>
    <p:extLst>
      <p:ext uri="{BB962C8B-B14F-4D97-AF65-F5344CB8AC3E}">
        <p14:creationId xmlns:p14="http://schemas.microsoft.com/office/powerpoint/2010/main" val="231233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1E79B-990B-4E0D-A6D9-6340DB16A0BD}"/>
              </a:ext>
            </a:extLst>
          </p:cNvPr>
          <p:cNvSpPr>
            <a:spLocks noGrp="1"/>
          </p:cNvSpPr>
          <p:nvPr>
            <p:ph type="title"/>
          </p:nvPr>
        </p:nvSpPr>
        <p:spPr>
          <a:xfrm>
            <a:off x="5181601" y="634946"/>
            <a:ext cx="6368142" cy="1450757"/>
          </a:xfrm>
        </p:spPr>
        <p:txBody>
          <a:bodyPr>
            <a:normAutofit fontScale="90000"/>
          </a:bodyPr>
          <a:lstStyle/>
          <a:p>
            <a:r>
              <a:rPr lang="en-GB" sz="4100"/>
              <a:t>What to do in Your Examples/ Data Presentation Chapter?</a:t>
            </a:r>
          </a:p>
        </p:txBody>
      </p:sp>
      <p:pic>
        <p:nvPicPr>
          <p:cNvPr id="7" name="Picture 6" descr="Magnifying glass and question mark">
            <a:extLst>
              <a:ext uri="{FF2B5EF4-FFF2-40B4-BE49-F238E27FC236}">
                <a16:creationId xmlns:a16="http://schemas.microsoft.com/office/drawing/2014/main" id="{4E1D000F-D0B9-04F5-1F30-C6A92F6A5F74}"/>
              </a:ext>
            </a:extLst>
          </p:cNvPr>
          <p:cNvPicPr>
            <a:picLocks noChangeAspect="1"/>
          </p:cNvPicPr>
          <p:nvPr/>
        </p:nvPicPr>
        <p:blipFill rotWithShape="1">
          <a:blip r:embed="rId2"/>
          <a:srcRect l="32770" r="29122"/>
          <a:stretch/>
        </p:blipFill>
        <p:spPr>
          <a:xfrm>
            <a:off x="20" y="634946"/>
            <a:ext cx="4654276" cy="5941345"/>
          </a:xfrm>
          <a:prstGeom prst="rect">
            <a:avLst/>
          </a:prstGeom>
        </p:spPr>
      </p:pic>
      <p:sp>
        <p:nvSpPr>
          <p:cNvPr id="5" name="Content Placeholder 4">
            <a:extLst>
              <a:ext uri="{FF2B5EF4-FFF2-40B4-BE49-F238E27FC236}">
                <a16:creationId xmlns:a16="http://schemas.microsoft.com/office/drawing/2014/main" id="{63B3D9CD-8CCC-4534-B6A9-56041401FC1C}"/>
              </a:ext>
            </a:extLst>
          </p:cNvPr>
          <p:cNvSpPr>
            <a:spLocks noGrp="1"/>
          </p:cNvSpPr>
          <p:nvPr>
            <p:ph idx="1"/>
          </p:nvPr>
        </p:nvSpPr>
        <p:spPr>
          <a:xfrm>
            <a:off x="5181601" y="2198914"/>
            <a:ext cx="6368142" cy="3670180"/>
          </a:xfrm>
        </p:spPr>
        <p:txBody>
          <a:bodyPr>
            <a:normAutofit/>
          </a:bodyPr>
          <a:lstStyle/>
          <a:p>
            <a:r>
              <a:rPr lang="en-GB" dirty="0"/>
              <a:t>This is the part where you will get the chance to report the most noticeable features and findings of your research.  </a:t>
            </a:r>
          </a:p>
          <a:p>
            <a:r>
              <a:rPr lang="en-GB" dirty="0"/>
              <a:t>You have to relate – but not overly discuss - the findings with your research questions or the research hypothesis that you proposed before in the introduction chapter.</a:t>
            </a:r>
          </a:p>
        </p:txBody>
      </p:sp>
    </p:spTree>
    <p:extLst>
      <p:ext uri="{BB962C8B-B14F-4D97-AF65-F5344CB8AC3E}">
        <p14:creationId xmlns:p14="http://schemas.microsoft.com/office/powerpoint/2010/main" val="27279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142F-9BA6-42E8-81FD-26104BAB7774}"/>
              </a:ext>
            </a:extLst>
          </p:cNvPr>
          <p:cNvSpPr>
            <a:spLocks noGrp="1"/>
          </p:cNvSpPr>
          <p:nvPr>
            <p:ph type="title"/>
          </p:nvPr>
        </p:nvSpPr>
        <p:spPr>
          <a:xfrm>
            <a:off x="5181601" y="634946"/>
            <a:ext cx="6368142" cy="1450757"/>
          </a:xfrm>
        </p:spPr>
        <p:txBody>
          <a:bodyPr>
            <a:normAutofit/>
          </a:bodyPr>
          <a:lstStyle/>
          <a:p>
            <a:r>
              <a:rPr lang="en-GB" b="1" dirty="0"/>
              <a:t>A Guide to Structure the SP Examples</a:t>
            </a:r>
          </a:p>
        </p:txBody>
      </p:sp>
      <p:pic>
        <p:nvPicPr>
          <p:cNvPr id="6" name="Picture 4" descr="An abstract design with lines and financial symbols">
            <a:extLst>
              <a:ext uri="{FF2B5EF4-FFF2-40B4-BE49-F238E27FC236}">
                <a16:creationId xmlns:a16="http://schemas.microsoft.com/office/drawing/2014/main" id="{56968C01-8E0D-5F72-B654-0409A8F71F7B}"/>
              </a:ext>
            </a:extLst>
          </p:cNvPr>
          <p:cNvPicPr>
            <a:picLocks noChangeAspect="1"/>
          </p:cNvPicPr>
          <p:nvPr/>
        </p:nvPicPr>
        <p:blipFill rotWithShape="1">
          <a:blip r:embed="rId2"/>
          <a:srcRect l="27028" r="27921" b="2"/>
          <a:stretch/>
        </p:blipFill>
        <p:spPr>
          <a:xfrm>
            <a:off x="20" y="634947"/>
            <a:ext cx="4654276" cy="5969054"/>
          </a:xfrm>
          <a:prstGeom prst="rect">
            <a:avLst/>
          </a:prstGeom>
        </p:spPr>
      </p:pic>
      <p:sp>
        <p:nvSpPr>
          <p:cNvPr id="3" name="Content Placeholder 2">
            <a:extLst>
              <a:ext uri="{FF2B5EF4-FFF2-40B4-BE49-F238E27FC236}">
                <a16:creationId xmlns:a16="http://schemas.microsoft.com/office/drawing/2014/main" id="{1158627C-5CA5-47F0-903F-248251E00E17}"/>
              </a:ext>
            </a:extLst>
          </p:cNvPr>
          <p:cNvSpPr>
            <a:spLocks noGrp="1"/>
          </p:cNvSpPr>
          <p:nvPr>
            <p:ph idx="1"/>
          </p:nvPr>
        </p:nvSpPr>
        <p:spPr>
          <a:xfrm>
            <a:off x="5181601" y="2198914"/>
            <a:ext cx="6368142" cy="3670180"/>
          </a:xfrm>
        </p:spPr>
        <p:txBody>
          <a:bodyPr>
            <a:normAutofit/>
          </a:bodyPr>
          <a:lstStyle/>
          <a:p>
            <a:r>
              <a:rPr lang="en-GB" dirty="0"/>
              <a:t>Introduction</a:t>
            </a:r>
          </a:p>
          <a:p>
            <a:r>
              <a:rPr lang="en-GB" dirty="0"/>
              <a:t>Data Organization</a:t>
            </a:r>
          </a:p>
          <a:p>
            <a:r>
              <a:rPr lang="en-GB" dirty="0"/>
              <a:t>Data Presentation</a:t>
            </a:r>
          </a:p>
          <a:p>
            <a:r>
              <a:rPr lang="en-GB" dirty="0"/>
              <a:t>Summary</a:t>
            </a:r>
          </a:p>
        </p:txBody>
      </p:sp>
    </p:spTree>
    <p:extLst>
      <p:ext uri="{BB962C8B-B14F-4D97-AF65-F5344CB8AC3E}">
        <p14:creationId xmlns:p14="http://schemas.microsoft.com/office/powerpoint/2010/main" val="111537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CDD2-23FE-4543-822E-E0A45D3C6E1C}"/>
              </a:ext>
            </a:extLst>
          </p:cNvPr>
          <p:cNvSpPr>
            <a:spLocks noGrp="1"/>
          </p:cNvSpPr>
          <p:nvPr>
            <p:ph type="title"/>
          </p:nvPr>
        </p:nvSpPr>
        <p:spPr>
          <a:xfrm>
            <a:off x="5181601" y="634946"/>
            <a:ext cx="6368142" cy="1450757"/>
          </a:xfrm>
        </p:spPr>
        <p:txBody>
          <a:bodyPr>
            <a:normAutofit/>
          </a:bodyPr>
          <a:lstStyle/>
          <a:p>
            <a:r>
              <a:rPr lang="en-GB" dirty="0"/>
              <a:t>How to Report the Findings?</a:t>
            </a:r>
          </a:p>
        </p:txBody>
      </p:sp>
      <p:pic>
        <p:nvPicPr>
          <p:cNvPr id="5" name="Picture 4" descr="Magnifying glass showing decling performance">
            <a:extLst>
              <a:ext uri="{FF2B5EF4-FFF2-40B4-BE49-F238E27FC236}">
                <a16:creationId xmlns:a16="http://schemas.microsoft.com/office/drawing/2014/main" id="{110EEFE8-CF72-43DC-2AE0-50168EA3ED33}"/>
              </a:ext>
            </a:extLst>
          </p:cNvPr>
          <p:cNvPicPr>
            <a:picLocks noChangeAspect="1"/>
          </p:cNvPicPr>
          <p:nvPr/>
        </p:nvPicPr>
        <p:blipFill rotWithShape="1">
          <a:blip r:embed="rId2"/>
          <a:srcRect l="12107" r="42672" b="1"/>
          <a:stretch/>
        </p:blipFill>
        <p:spPr>
          <a:xfrm>
            <a:off x="20" y="634946"/>
            <a:ext cx="4654276" cy="5932109"/>
          </a:xfrm>
          <a:prstGeom prst="rect">
            <a:avLst/>
          </a:prstGeom>
        </p:spPr>
      </p:pic>
      <p:sp>
        <p:nvSpPr>
          <p:cNvPr id="3" name="Content Placeholder 2">
            <a:extLst>
              <a:ext uri="{FF2B5EF4-FFF2-40B4-BE49-F238E27FC236}">
                <a16:creationId xmlns:a16="http://schemas.microsoft.com/office/drawing/2014/main" id="{DA9066C9-5EDC-4A49-B686-9C94C4A3F9CA}"/>
              </a:ext>
            </a:extLst>
          </p:cNvPr>
          <p:cNvSpPr>
            <a:spLocks noGrp="1"/>
          </p:cNvSpPr>
          <p:nvPr>
            <p:ph idx="1"/>
          </p:nvPr>
        </p:nvSpPr>
        <p:spPr>
          <a:xfrm>
            <a:off x="5181601" y="2198914"/>
            <a:ext cx="6368142" cy="3670180"/>
          </a:xfrm>
        </p:spPr>
        <p:txBody>
          <a:bodyPr>
            <a:normAutofit fontScale="85000" lnSpcReduction="10000"/>
          </a:bodyPr>
          <a:lstStyle/>
          <a:p>
            <a:r>
              <a:rPr lang="en-GB" dirty="0"/>
              <a:t>The method to report the findings can depend on the method of your research. If you have done qualitative research then you will have to report it in a specific manner. If you have done quantitative research you will need to report to in a different manner.</a:t>
            </a:r>
          </a:p>
          <a:p>
            <a:endParaRPr lang="en-GB" dirty="0"/>
          </a:p>
          <a:p>
            <a:r>
              <a:rPr lang="en-GB" dirty="0"/>
              <a:t>Both of the research methods have different kinds of outcomes &amp; results and both of them have different ways for findings to be reported. </a:t>
            </a:r>
          </a:p>
        </p:txBody>
      </p:sp>
    </p:spTree>
    <p:extLst>
      <p:ext uri="{BB962C8B-B14F-4D97-AF65-F5344CB8AC3E}">
        <p14:creationId xmlns:p14="http://schemas.microsoft.com/office/powerpoint/2010/main" val="21176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9835-83BA-42FF-B91A-766EE0563D95}"/>
              </a:ext>
            </a:extLst>
          </p:cNvPr>
          <p:cNvSpPr>
            <a:spLocks noGrp="1"/>
          </p:cNvSpPr>
          <p:nvPr>
            <p:ph type="title"/>
          </p:nvPr>
        </p:nvSpPr>
        <p:spPr>
          <a:xfrm>
            <a:off x="5181601" y="634946"/>
            <a:ext cx="6368142" cy="1450757"/>
          </a:xfrm>
        </p:spPr>
        <p:txBody>
          <a:bodyPr>
            <a:normAutofit/>
          </a:bodyPr>
          <a:lstStyle/>
          <a:p>
            <a:r>
              <a:rPr lang="en-GB" b="1" dirty="0"/>
              <a:t>Some Tips for You:</a:t>
            </a:r>
            <a:endParaRPr lang="en-GB" dirty="0"/>
          </a:p>
        </p:txBody>
      </p:sp>
      <p:pic>
        <p:nvPicPr>
          <p:cNvPr id="5" name="Picture 4" descr="Magnifying glass and question mark">
            <a:extLst>
              <a:ext uri="{FF2B5EF4-FFF2-40B4-BE49-F238E27FC236}">
                <a16:creationId xmlns:a16="http://schemas.microsoft.com/office/drawing/2014/main" id="{D8847EC7-6229-2E75-600F-D2D7291F4074}"/>
              </a:ext>
            </a:extLst>
          </p:cNvPr>
          <p:cNvPicPr>
            <a:picLocks noChangeAspect="1"/>
          </p:cNvPicPr>
          <p:nvPr/>
        </p:nvPicPr>
        <p:blipFill rotWithShape="1">
          <a:blip r:embed="rId2"/>
          <a:srcRect l="32770" r="29122"/>
          <a:stretch/>
        </p:blipFill>
        <p:spPr>
          <a:xfrm>
            <a:off x="20" y="634947"/>
            <a:ext cx="4654276" cy="5922872"/>
          </a:xfrm>
          <a:prstGeom prst="rect">
            <a:avLst/>
          </a:prstGeom>
        </p:spPr>
      </p:pic>
      <p:sp>
        <p:nvSpPr>
          <p:cNvPr id="3" name="Content Placeholder 2">
            <a:extLst>
              <a:ext uri="{FF2B5EF4-FFF2-40B4-BE49-F238E27FC236}">
                <a16:creationId xmlns:a16="http://schemas.microsoft.com/office/drawing/2014/main" id="{D0B8F0BF-1D1E-4A18-9AE1-3697DB6371ED}"/>
              </a:ext>
            </a:extLst>
          </p:cNvPr>
          <p:cNvSpPr>
            <a:spLocks noGrp="1"/>
          </p:cNvSpPr>
          <p:nvPr>
            <p:ph idx="1"/>
          </p:nvPr>
        </p:nvSpPr>
        <p:spPr>
          <a:xfrm>
            <a:off x="5181601" y="2198914"/>
            <a:ext cx="6368142" cy="3670180"/>
          </a:xfrm>
        </p:spPr>
        <p:txBody>
          <a:bodyPr>
            <a:normAutofit fontScale="92500" lnSpcReduction="20000"/>
          </a:bodyPr>
          <a:lstStyle/>
          <a:p>
            <a:r>
              <a:rPr lang="en-GB" dirty="0"/>
              <a:t>You have to report the findings of your research in the past tense.</a:t>
            </a:r>
          </a:p>
          <a:p>
            <a:r>
              <a:rPr lang="en-GB" dirty="0"/>
              <a:t>You should not report any result(s) or information that is not relevant to your SP question or hypothesis.</a:t>
            </a:r>
          </a:p>
          <a:p>
            <a:r>
              <a:rPr lang="en-GB" dirty="0"/>
              <a:t>You don’t have to worry if your findings chapter is too long or too short. The length of the chapter can be different depending on the nature and the amount of data you have collected and </a:t>
            </a:r>
            <a:r>
              <a:rPr lang="en-GB" dirty="0" err="1"/>
              <a:t>analyzed</a:t>
            </a:r>
            <a:r>
              <a:rPr lang="en-GB" dirty="0"/>
              <a:t>. Use appendices</a:t>
            </a:r>
          </a:p>
          <a:p>
            <a:endParaRPr lang="en-GB" dirty="0"/>
          </a:p>
        </p:txBody>
      </p:sp>
    </p:spTree>
    <p:extLst>
      <p:ext uri="{BB962C8B-B14F-4D97-AF65-F5344CB8AC3E}">
        <p14:creationId xmlns:p14="http://schemas.microsoft.com/office/powerpoint/2010/main" val="416755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F020-148A-49D7-B871-C900B603BBCA}"/>
              </a:ext>
            </a:extLst>
          </p:cNvPr>
          <p:cNvSpPr>
            <a:spLocks noGrp="1"/>
          </p:cNvSpPr>
          <p:nvPr>
            <p:ph type="title"/>
          </p:nvPr>
        </p:nvSpPr>
        <p:spPr>
          <a:xfrm>
            <a:off x="5181601" y="634946"/>
            <a:ext cx="6368142" cy="1450757"/>
          </a:xfrm>
        </p:spPr>
        <p:txBody>
          <a:bodyPr>
            <a:normAutofit/>
          </a:bodyPr>
          <a:lstStyle/>
          <a:p>
            <a:r>
              <a:rPr lang="en-GB" dirty="0"/>
              <a:t>Introduction</a:t>
            </a:r>
          </a:p>
        </p:txBody>
      </p:sp>
      <p:pic>
        <p:nvPicPr>
          <p:cNvPr id="5" name="Picture 4" descr="Magnifying glass and question mark">
            <a:extLst>
              <a:ext uri="{FF2B5EF4-FFF2-40B4-BE49-F238E27FC236}">
                <a16:creationId xmlns:a16="http://schemas.microsoft.com/office/drawing/2014/main" id="{83B06C71-4E32-8572-2C9F-F672E862FD0A}"/>
              </a:ext>
            </a:extLst>
          </p:cNvPr>
          <p:cNvPicPr>
            <a:picLocks noChangeAspect="1"/>
          </p:cNvPicPr>
          <p:nvPr/>
        </p:nvPicPr>
        <p:blipFill rotWithShape="1">
          <a:blip r:embed="rId2"/>
          <a:srcRect l="35387" r="26505"/>
          <a:stretch/>
        </p:blipFill>
        <p:spPr>
          <a:xfrm>
            <a:off x="20" y="634947"/>
            <a:ext cx="4654276" cy="5876690"/>
          </a:xfrm>
          <a:prstGeom prst="rect">
            <a:avLst/>
          </a:prstGeom>
        </p:spPr>
      </p:pic>
      <p:sp>
        <p:nvSpPr>
          <p:cNvPr id="3" name="Content Placeholder 2">
            <a:extLst>
              <a:ext uri="{FF2B5EF4-FFF2-40B4-BE49-F238E27FC236}">
                <a16:creationId xmlns:a16="http://schemas.microsoft.com/office/drawing/2014/main" id="{F686226A-50A8-4F1C-9171-3F6C4EAAD675}"/>
              </a:ext>
            </a:extLst>
          </p:cNvPr>
          <p:cNvSpPr>
            <a:spLocks noGrp="1"/>
          </p:cNvSpPr>
          <p:nvPr>
            <p:ph idx="1"/>
          </p:nvPr>
        </p:nvSpPr>
        <p:spPr>
          <a:xfrm>
            <a:off x="5181601" y="2198914"/>
            <a:ext cx="6368142" cy="3670180"/>
          </a:xfrm>
        </p:spPr>
        <p:txBody>
          <a:bodyPr>
            <a:normAutofit lnSpcReduction="10000"/>
          </a:bodyPr>
          <a:lstStyle/>
          <a:p>
            <a:r>
              <a:rPr lang="en-GB" dirty="0"/>
              <a:t>You have to place the research in context for the ease of the reader.</a:t>
            </a:r>
          </a:p>
          <a:p>
            <a:r>
              <a:rPr lang="en-GB" dirty="0"/>
              <a:t>Concisely describing your aim to write the results of your findings.</a:t>
            </a:r>
          </a:p>
          <a:p>
            <a:r>
              <a:rPr lang="en-GB" dirty="0"/>
              <a:t>Stating the research question for the reader to remind them of the aim and objective of your SP</a:t>
            </a:r>
          </a:p>
          <a:p>
            <a:r>
              <a:rPr lang="en-GB" dirty="0"/>
              <a:t>State where the reader can find the research instruments you used.</a:t>
            </a:r>
          </a:p>
        </p:txBody>
      </p:sp>
    </p:spTree>
    <p:extLst>
      <p:ext uri="{BB962C8B-B14F-4D97-AF65-F5344CB8AC3E}">
        <p14:creationId xmlns:p14="http://schemas.microsoft.com/office/powerpoint/2010/main" val="322226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0557-8924-4A94-992E-1EA81E32B999}"/>
              </a:ext>
            </a:extLst>
          </p:cNvPr>
          <p:cNvSpPr>
            <a:spLocks noGrp="1"/>
          </p:cNvSpPr>
          <p:nvPr>
            <p:ph type="title"/>
          </p:nvPr>
        </p:nvSpPr>
        <p:spPr>
          <a:xfrm>
            <a:off x="5181601" y="634946"/>
            <a:ext cx="6368142" cy="1450757"/>
          </a:xfrm>
        </p:spPr>
        <p:txBody>
          <a:bodyPr>
            <a:normAutofit/>
          </a:bodyPr>
          <a:lstStyle/>
          <a:p>
            <a:r>
              <a:rPr lang="en-GB" dirty="0"/>
              <a:t>Data Organization</a:t>
            </a:r>
          </a:p>
        </p:txBody>
      </p:sp>
      <p:pic>
        <p:nvPicPr>
          <p:cNvPr id="5" name="Picture 4" descr="Magnifying glass showing decling performance">
            <a:extLst>
              <a:ext uri="{FF2B5EF4-FFF2-40B4-BE49-F238E27FC236}">
                <a16:creationId xmlns:a16="http://schemas.microsoft.com/office/drawing/2014/main" id="{843CEE18-4417-572B-7626-1F89A459C1EC}"/>
              </a:ext>
            </a:extLst>
          </p:cNvPr>
          <p:cNvPicPr>
            <a:picLocks noChangeAspect="1"/>
          </p:cNvPicPr>
          <p:nvPr/>
        </p:nvPicPr>
        <p:blipFill rotWithShape="1">
          <a:blip r:embed="rId2"/>
          <a:srcRect l="12107" r="42672" b="1"/>
          <a:stretch/>
        </p:blipFill>
        <p:spPr>
          <a:xfrm>
            <a:off x="20" y="634946"/>
            <a:ext cx="4654276" cy="5932109"/>
          </a:xfrm>
          <a:prstGeom prst="rect">
            <a:avLst/>
          </a:prstGeom>
        </p:spPr>
      </p:pic>
      <p:sp>
        <p:nvSpPr>
          <p:cNvPr id="3" name="Content Placeholder 2">
            <a:extLst>
              <a:ext uri="{FF2B5EF4-FFF2-40B4-BE49-F238E27FC236}">
                <a16:creationId xmlns:a16="http://schemas.microsoft.com/office/drawing/2014/main" id="{46D84006-8F2E-45D3-B757-F08F539382C0}"/>
              </a:ext>
            </a:extLst>
          </p:cNvPr>
          <p:cNvSpPr>
            <a:spLocks noGrp="1"/>
          </p:cNvSpPr>
          <p:nvPr>
            <p:ph idx="1"/>
          </p:nvPr>
        </p:nvSpPr>
        <p:spPr>
          <a:xfrm>
            <a:off x="5181600" y="1930400"/>
            <a:ext cx="6816435" cy="3938694"/>
          </a:xfrm>
        </p:spPr>
        <p:txBody>
          <a:bodyPr>
            <a:noAutofit/>
          </a:bodyPr>
          <a:lstStyle/>
          <a:p>
            <a:pPr marL="0" indent="0">
              <a:buNone/>
            </a:pPr>
            <a:r>
              <a:rPr lang="en-GB" sz="2000" dirty="0"/>
              <a:t>Organizing Quantitative Data: For instance, if the nature of the research was quantitative, it is best for you to structure your findings by relating them to your hypotheses or research questions.</a:t>
            </a:r>
          </a:p>
          <a:p>
            <a:endParaRPr lang="en-GB" sz="2000" dirty="0"/>
          </a:p>
          <a:p>
            <a:pPr marL="0" indent="0">
              <a:buNone/>
            </a:pPr>
            <a:r>
              <a:rPr lang="en-GB" sz="2000" dirty="0"/>
              <a:t>Organizing Qualitative Data: If your research method was qualitative, then it is assumed that you have some key themes identified from your data by the programs/software you used for the data organization. These key themes can be very effective if you highlight them in your findings section.</a:t>
            </a:r>
          </a:p>
          <a:p>
            <a:endParaRPr lang="en-GB" sz="2000" dirty="0"/>
          </a:p>
          <a:p>
            <a:r>
              <a:rPr lang="en-GB" sz="2000" dirty="0"/>
              <a:t>Although you have to keep in mind, while you are stating the key themes, state each of them separately.</a:t>
            </a:r>
          </a:p>
        </p:txBody>
      </p:sp>
    </p:spTree>
    <p:extLst>
      <p:ext uri="{BB962C8B-B14F-4D97-AF65-F5344CB8AC3E}">
        <p14:creationId xmlns:p14="http://schemas.microsoft.com/office/powerpoint/2010/main" val="252942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8E25F3A5-936C-E91C-ECF2-CBB10F9F6AE4}"/>
              </a:ext>
            </a:extLst>
          </p:cNvPr>
          <p:cNvPicPr>
            <a:picLocks noChangeAspect="1"/>
          </p:cNvPicPr>
          <p:nvPr/>
        </p:nvPicPr>
        <p:blipFill rotWithShape="1">
          <a:blip r:embed="rId2"/>
          <a:srcRect l="12434" r="42997" b="-1"/>
          <a:stretch/>
        </p:blipFill>
        <p:spPr>
          <a:xfrm>
            <a:off x="20" y="628072"/>
            <a:ext cx="4578952" cy="5911273"/>
          </a:xfrm>
          <a:prstGeom prst="rect">
            <a:avLst/>
          </a:prstGeom>
        </p:spPr>
      </p:pic>
      <p:sp>
        <p:nvSpPr>
          <p:cNvPr id="2" name="Title 1">
            <a:extLst>
              <a:ext uri="{FF2B5EF4-FFF2-40B4-BE49-F238E27FC236}">
                <a16:creationId xmlns:a16="http://schemas.microsoft.com/office/drawing/2014/main" id="{033DC373-4BC4-4D93-91C7-8C362AD7850C}"/>
              </a:ext>
            </a:extLst>
          </p:cNvPr>
          <p:cNvSpPr>
            <a:spLocks noGrp="1"/>
          </p:cNvSpPr>
          <p:nvPr>
            <p:ph type="title"/>
          </p:nvPr>
        </p:nvSpPr>
        <p:spPr>
          <a:xfrm>
            <a:off x="5124206" y="516835"/>
            <a:ext cx="6339840" cy="1666501"/>
          </a:xfrm>
        </p:spPr>
        <p:txBody>
          <a:bodyPr>
            <a:normAutofit fontScale="90000"/>
          </a:bodyPr>
          <a:lstStyle/>
          <a:p>
            <a:r>
              <a:rPr lang="en-GB" sz="4000" dirty="0"/>
              <a:t>Data Presentation:  Presenting Quantitative Data</a:t>
            </a:r>
            <a:br>
              <a:rPr lang="en-GB" sz="4000" dirty="0"/>
            </a:br>
            <a:endParaRPr lang="en-GB" sz="4000" dirty="0"/>
          </a:p>
        </p:txBody>
      </p:sp>
      <p:sp>
        <p:nvSpPr>
          <p:cNvPr id="3" name="Content Placeholder 2">
            <a:extLst>
              <a:ext uri="{FF2B5EF4-FFF2-40B4-BE49-F238E27FC236}">
                <a16:creationId xmlns:a16="http://schemas.microsoft.com/office/drawing/2014/main" id="{74F50474-62B8-4F36-B515-EF217AE3EF5E}"/>
              </a:ext>
            </a:extLst>
          </p:cNvPr>
          <p:cNvSpPr>
            <a:spLocks noGrp="1"/>
          </p:cNvSpPr>
          <p:nvPr>
            <p:ph idx="1"/>
          </p:nvPr>
        </p:nvSpPr>
        <p:spPr>
          <a:xfrm>
            <a:off x="5124206" y="2236304"/>
            <a:ext cx="6339840" cy="3652667"/>
          </a:xfrm>
        </p:spPr>
        <p:txBody>
          <a:bodyPr>
            <a:noAutofit/>
          </a:bodyPr>
          <a:lstStyle/>
          <a:p>
            <a:r>
              <a:rPr lang="en-GB" sz="2000" dirty="0"/>
              <a:t>Presenting quantitative data can overwhelm the reader as well as yourself. That is because quantitative data is usually based on percentages, numbers, and statistics. Directly stating all the data could confuse anyone easily.</a:t>
            </a:r>
          </a:p>
          <a:p>
            <a:endParaRPr lang="en-GB" sz="2000" dirty="0"/>
          </a:p>
          <a:p>
            <a:r>
              <a:rPr lang="en-GB" sz="2000" dirty="0"/>
              <a:t>You have to consider your audience and your subject as well while presenting the data. </a:t>
            </a:r>
          </a:p>
          <a:p>
            <a:endParaRPr lang="en-GB" sz="2000" dirty="0"/>
          </a:p>
          <a:p>
            <a:r>
              <a:rPr lang="en-GB" sz="2000" dirty="0"/>
              <a:t>Depending on the nature of your SP, Microsoft Excel could be enough for you. On the other hand, for detailed analysis, you might need some specific programs such as SPSS, R, STATA, and other relevant programs.</a:t>
            </a:r>
          </a:p>
        </p:txBody>
      </p:sp>
    </p:spTree>
    <p:extLst>
      <p:ext uri="{BB962C8B-B14F-4D97-AF65-F5344CB8AC3E}">
        <p14:creationId xmlns:p14="http://schemas.microsoft.com/office/powerpoint/2010/main" val="3958446768"/>
      </p:ext>
    </p:extLst>
  </p:cSld>
  <p:clrMapOvr>
    <a:masterClrMapping/>
  </p:clrMapOvr>
</p:sld>
</file>

<file path=ppt/theme/theme1.xml><?xml version="1.0" encoding="utf-8"?>
<a:theme xmlns:a="http://schemas.openxmlformats.org/drawingml/2006/main" name="1_QA_CovSlide">
  <a:themeElements>
    <a:clrScheme name="QA new">
      <a:dk1>
        <a:srgbClr val="0D0D0D"/>
      </a:dk1>
      <a:lt1>
        <a:sysClr val="window" lastClr="FFFFFF"/>
      </a:lt1>
      <a:dk2>
        <a:srgbClr val="0D0D0D"/>
      </a:dk2>
      <a:lt2>
        <a:srgbClr val="F2F2F2"/>
      </a:lt2>
      <a:accent1>
        <a:srgbClr val="2FB7DA"/>
      </a:accent1>
      <a:accent2>
        <a:srgbClr val="FCAC69"/>
      </a:accent2>
      <a:accent3>
        <a:srgbClr val="9E84F5"/>
      </a:accent3>
      <a:accent4>
        <a:srgbClr val="FC5B61"/>
      </a:accent4>
      <a:accent5>
        <a:srgbClr val="82CAAE"/>
      </a:accent5>
      <a:accent6>
        <a:srgbClr val="FFDC57"/>
      </a:accent6>
      <a:hlink>
        <a:srgbClr val="467886"/>
      </a:hlink>
      <a:folHlink>
        <a:srgbClr val="96607D"/>
      </a:folHlink>
    </a:clrScheme>
    <a:fontScheme name="QA - Theme font Figtree">
      <a:majorFont>
        <a:latin typeface="Figtree ExtraBold"/>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APPTDeck_07June2024_Draft10_WIP" id="{31718AEA-A993-4BB7-B3DF-78738FFB6F18}" vid="{6ECD9A05-B13E-4324-B75B-08409513F687}"/>
    </a:ext>
  </a:extLst>
</a:theme>
</file>

<file path=ppt/theme/theme2.xml><?xml version="1.0" encoding="utf-8"?>
<a:theme xmlns:a="http://schemas.openxmlformats.org/drawingml/2006/main" name="2_QA_DivSlides">
  <a:themeElements>
    <a:clrScheme name="QA new">
      <a:dk1>
        <a:srgbClr val="0D0D0D"/>
      </a:dk1>
      <a:lt1>
        <a:sysClr val="window" lastClr="FFFFFF"/>
      </a:lt1>
      <a:dk2>
        <a:srgbClr val="0D0D0D"/>
      </a:dk2>
      <a:lt2>
        <a:srgbClr val="F2F2F2"/>
      </a:lt2>
      <a:accent1>
        <a:srgbClr val="2FB7DA"/>
      </a:accent1>
      <a:accent2>
        <a:srgbClr val="FCAC69"/>
      </a:accent2>
      <a:accent3>
        <a:srgbClr val="9E84F5"/>
      </a:accent3>
      <a:accent4>
        <a:srgbClr val="FC5B61"/>
      </a:accent4>
      <a:accent5>
        <a:srgbClr val="82CAAE"/>
      </a:accent5>
      <a:accent6>
        <a:srgbClr val="FFDC57"/>
      </a:accent6>
      <a:hlink>
        <a:srgbClr val="467886"/>
      </a:hlink>
      <a:folHlink>
        <a:srgbClr val="96607D"/>
      </a:folHlink>
    </a:clrScheme>
    <a:fontScheme name="QA - Theme font Figtree">
      <a:majorFont>
        <a:latin typeface="Figtree ExtraBold"/>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APPTDeck_07June2024_Draft10_WIP" id="{31718AEA-A993-4BB7-B3DF-78738FFB6F18}" vid="{6E6B1516-6D1C-4FBD-AF93-6EEE726A80B9}"/>
    </a:ext>
  </a:extLst>
</a:theme>
</file>

<file path=ppt/theme/theme3.xml><?xml version="1.0" encoding="utf-8"?>
<a:theme xmlns:a="http://schemas.openxmlformats.org/drawingml/2006/main" name="3_QA_ContSlides">
  <a:themeElements>
    <a:clrScheme name="QA new">
      <a:dk1>
        <a:srgbClr val="0D0D0D"/>
      </a:dk1>
      <a:lt1>
        <a:sysClr val="window" lastClr="FFFFFF"/>
      </a:lt1>
      <a:dk2>
        <a:srgbClr val="0D0D0D"/>
      </a:dk2>
      <a:lt2>
        <a:srgbClr val="F2F2F2"/>
      </a:lt2>
      <a:accent1>
        <a:srgbClr val="2FB7DA"/>
      </a:accent1>
      <a:accent2>
        <a:srgbClr val="FCAC69"/>
      </a:accent2>
      <a:accent3>
        <a:srgbClr val="9E84F5"/>
      </a:accent3>
      <a:accent4>
        <a:srgbClr val="FC5B61"/>
      </a:accent4>
      <a:accent5>
        <a:srgbClr val="82CAAE"/>
      </a:accent5>
      <a:accent6>
        <a:srgbClr val="FFDC57"/>
      </a:accent6>
      <a:hlink>
        <a:srgbClr val="467886"/>
      </a:hlink>
      <a:folHlink>
        <a:srgbClr val="96607D"/>
      </a:folHlink>
    </a:clrScheme>
    <a:fontScheme name="QA - Theme font Figtree">
      <a:majorFont>
        <a:latin typeface="Figtree ExtraBold"/>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APPTDeck_07June2024_Draft10_WIP" id="{31718AEA-A993-4BB7-B3DF-78738FFB6F18}" vid="{99BD60D0-E4C9-4F6E-BF4B-1B224EC6A5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11F5BC3BEEF14F9D9FE309F2308769" ma:contentTypeVersion="16" ma:contentTypeDescription="Create a new document." ma:contentTypeScope="" ma:versionID="5f9de4e47956559dc93b506c3dca0e3b">
  <xsd:schema xmlns:xsd="http://www.w3.org/2001/XMLSchema" xmlns:xs="http://www.w3.org/2001/XMLSchema" xmlns:p="http://schemas.microsoft.com/office/2006/metadata/properties" xmlns:ns2="7049e589-8aa9-4498-8721-1d679bd659a9" xmlns:ns3="1b5d0ff9-ddc4-429e-a7d9-b8b8a70810cc" targetNamespace="http://schemas.microsoft.com/office/2006/metadata/properties" ma:root="true" ma:fieldsID="1ed5d20dc900691be09c455479701feb" ns2:_="" ns3:_="">
    <xsd:import namespace="7049e589-8aa9-4498-8721-1d679bd659a9"/>
    <xsd:import namespace="1b5d0ff9-ddc4-429e-a7d9-b8b8a70810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49e589-8aa9-4498-8721-1d679bd659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5f1f1f9-0179-4c93-b971-8e9741e04503"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5d0ff9-ddc4-429e-a7d9-b8b8a70810c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874b9e-ab9b-4956-b4e5-6ad56a549818}" ma:internalName="TaxCatchAll" ma:showField="CatchAllData" ma:web="1b5d0ff9-ddc4-429e-a7d9-b8b8a70810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5d0ff9-ddc4-429e-a7d9-b8b8a70810cc" xsi:nil="true"/>
    <lcf76f155ced4ddcb4097134ff3c332f xmlns="7049e589-8aa9-4498-8721-1d679bd659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CF5967-01BD-40C1-B1E3-8E6CDE2BF890}">
  <ds:schemaRefs>
    <ds:schemaRef ds:uri="http://schemas.microsoft.com/sharepoint/v3/contenttype/forms"/>
  </ds:schemaRefs>
</ds:datastoreItem>
</file>

<file path=customXml/itemProps2.xml><?xml version="1.0" encoding="utf-8"?>
<ds:datastoreItem xmlns:ds="http://schemas.openxmlformats.org/officeDocument/2006/customXml" ds:itemID="{009694D7-66BF-4A99-820A-3FC67A170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49e589-8aa9-4498-8721-1d679bd659a9"/>
    <ds:schemaRef ds:uri="1b5d0ff9-ddc4-429e-a7d9-b8b8a7081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71F1D-A98C-43DF-A986-061295C23702}">
  <ds:schemaRefs>
    <ds:schemaRef ds:uri="http://purl.org/dc/terms/"/>
    <ds:schemaRef ds:uri="http://schemas.microsoft.com/office/2006/documentManagement/types"/>
    <ds:schemaRef ds:uri="http://purl.org/dc/elements/1.1/"/>
    <ds:schemaRef ds:uri="http://schemas.microsoft.com/office/infopath/2007/PartnerControls"/>
    <ds:schemaRef ds:uri="0d6a7eca-8ae3-4526-8b64-3c0596340f5a"/>
    <ds:schemaRef ds:uri="http://schemas.openxmlformats.org/package/2006/metadata/core-properties"/>
    <ds:schemaRef ds:uri="99add949-315a-4496-80c2-b9415c690180"/>
    <ds:schemaRef ds:uri="http://schemas.microsoft.com/office/2006/metadata/properties"/>
    <ds:schemaRef ds:uri="http://www.w3.org/XML/1998/namespace"/>
    <ds:schemaRef ds:uri="http://purl.org/dc/dcmitype/"/>
    <ds:schemaRef ds:uri="1b5d0ff9-ddc4-429e-a7d9-b8b8a70810cc"/>
    <ds:schemaRef ds:uri="c319d61d-2005-46c1-b745-2d154ed3822a"/>
    <ds:schemaRef ds:uri="7049e589-8aa9-4498-8721-1d679bd659a9"/>
  </ds:schemaRefs>
</ds:datastoreItem>
</file>

<file path=docProps/app.xml><?xml version="1.0" encoding="utf-8"?>
<Properties xmlns="http://schemas.openxmlformats.org/officeDocument/2006/extended-properties" xmlns:vt="http://schemas.openxmlformats.org/officeDocument/2006/docPropsVTypes">
  <Template>QAPPTDeck_Jun2024_v1Main</Template>
  <TotalTime>392</TotalTime>
  <Words>1024</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Figtree ExtraBold</vt:lpstr>
      <vt:lpstr>Humnst777 Lt BT</vt:lpstr>
      <vt:lpstr>Figtree</vt:lpstr>
      <vt:lpstr>1_QA_CovSlide</vt:lpstr>
      <vt:lpstr>2_QA_DivSlides</vt:lpstr>
      <vt:lpstr>3_QA_ContSlides</vt:lpstr>
      <vt:lpstr>SP25:  Results / Discussion</vt:lpstr>
      <vt:lpstr>Overview</vt:lpstr>
      <vt:lpstr>What to do in Your Examples/ Data Presentation Chapter?</vt:lpstr>
      <vt:lpstr>A Guide to Structure the SP Examples</vt:lpstr>
      <vt:lpstr>How to Report the Findings?</vt:lpstr>
      <vt:lpstr>Some Tips for You:</vt:lpstr>
      <vt:lpstr>Introduction</vt:lpstr>
      <vt:lpstr>Data Organization</vt:lpstr>
      <vt:lpstr>Data Presentation:  Presenting Quantitative Data </vt:lpstr>
      <vt:lpstr>Presenting Qualitative Data</vt:lpstr>
      <vt:lpstr>Summary</vt:lpstr>
      <vt:lpstr>Discussion of your findings </vt:lpstr>
      <vt:lpstr>Discussion</vt:lpstr>
      <vt:lpstr>As you write, remember…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creator>Haynes, Amanda</dc:creator>
  <cp:lastModifiedBy>Colvin, John</cp:lastModifiedBy>
  <cp:revision>6</cp:revision>
  <dcterms:created xsi:type="dcterms:W3CDTF">2024-06-24T11:44:08Z</dcterms:created>
  <dcterms:modified xsi:type="dcterms:W3CDTF">2024-08-06T08:53:14Z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0x010100E311F5BC3BEEF14F9D9FE309F2308769</vt:lpwstr>
  </property>
  <property fmtid="{D5CDD505-2E9C-101B-9397-08002B2CF9AE}" pid="3" name="MediaServiceImageTags">
    <vt:lpwstr/>
  </property>
</Properties>
</file>