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601200" cy="12801600" type="A3"/>
  <p:notesSz cx="6858000" cy="9144000"/>
  <p:defaultTextStyle>
    <a:defPPr>
      <a:defRPr lang="en-US"/>
    </a:defPPr>
    <a:lvl1pPr marL="0" algn="l" defTabSz="537667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537667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537667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537667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537667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537667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537667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537667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537667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555"/>
    <a:srgbClr val="F2F2F2"/>
    <a:srgbClr val="4F53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AE8EA4-E438-4B2E-97FA-77A33D773C48}" v="20" dt="2023-10-18T08:25:43.3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18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D3B3C7E-BC2D-4436-8B03-AC421FA66787}"/>
              </a:ext>
            </a:extLst>
          </p:cNvPr>
          <p:cNvSpPr/>
          <p:nvPr/>
        </p:nvSpPr>
        <p:spPr>
          <a:xfrm>
            <a:off x="225289" y="165487"/>
            <a:ext cx="16618225" cy="686992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7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66887E-4265-46F7-9DE0-605FFFC907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49183" y="1120141"/>
            <a:ext cx="11357317" cy="2176775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 cap="all" spc="39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DB1A74-54F5-45CA-8922-87FFD5751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6126" y="5120643"/>
            <a:ext cx="10950292" cy="108013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BE6EF-9D0F-4ABF-B92C-E967FE3F1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AB150-954C-4F02-89AC-DA7163D7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91951" y="6557620"/>
            <a:ext cx="5760720" cy="38338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16270-CBD7-4ACC-BFC5-9CADE7226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9B5D0C1-066E-4C02-A6B8-59FAE4A19724}"/>
              </a:ext>
            </a:extLst>
          </p:cNvPr>
          <p:cNvGrpSpPr/>
          <p:nvPr/>
        </p:nvGrpSpPr>
        <p:grpSpPr>
          <a:xfrm>
            <a:off x="7927162" y="4452574"/>
            <a:ext cx="1214479" cy="121211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17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76242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B1126-542A-43AD-8078-EE3565165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A5F98B-5F32-4561-BFBC-9F6E5DA0A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40180" y="2269999"/>
            <a:ext cx="14188440" cy="39307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3D0DD-B04E-4E48-8EE1-51E46131A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1352D-F9C0-4442-9601-A09A7655E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C0801-9C45-40AE-AB33-5742CDA4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047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946561-59BF-4566-AD2C-9B05C4771D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2874751" y="760095"/>
            <a:ext cx="3180589" cy="56807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DF7870-6CBD-47E2-854C-68141BAA1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13460" y="760095"/>
            <a:ext cx="11623548" cy="568071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2FAF3-C106-49CB-A845-1FC7F7313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D5CCC-00E8-48FA-91A6-921E7B644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E1751-E7AA-406D-A977-1ACEF1FBD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11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2DC87-4B97-4A7C-BC4C-6E7724561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59FD9-57FD-4ABA-9FCD-795405253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BD40E-B0AA-47B8-900F-488A8AEC1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E623C-1E35-4485-A5B4-A71969BE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C6BB9-EF4F-465E-985B-34521F68C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699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F5577-D71B-4279-B07A-62F703E5D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8367D-C35C-4023-BEBE-F834D033B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FCF8A-B8C6-496A-98A5-BBB52DB70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CDE45C10-227D-42DF-A888-EEFD3784F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3460" y="787855"/>
            <a:ext cx="6412899" cy="5769429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7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A214944-8898-48BC-AE6F-065DA7BBB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12670" y="4950440"/>
            <a:ext cx="1214479" cy="121211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94B3AAB-30C4-441D-B481-D253F8325953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17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DCB6176-5585-40BC-BC9C-CA625F989F1B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7C4F1D9-97D8-43DD-A319-C56367F97FCE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25E64ED-B373-4866-B5A2-E805D3168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1807" y="1338199"/>
            <a:ext cx="5266565" cy="2965109"/>
          </a:xfrm>
        </p:spPr>
        <p:txBody>
          <a:bodyPr anchor="b">
            <a:normAutofit/>
          </a:bodyPr>
          <a:lstStyle>
            <a:lvl1pPr algn="ctr">
              <a:defRPr sz="3200" cap="all" spc="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D6168-DDAE-41B2-A0D5-42185A2D0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79458" y="2866819"/>
            <a:ext cx="6136242" cy="14672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8758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825EB-71EE-41B3-89D2-47A0C7C35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62F7D-C4AD-4BD4-AAC8-F0223EE4A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52227" y="2263138"/>
            <a:ext cx="6934200" cy="41982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FB088-28C6-4667-8DF2-0DE32AE3E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41080" y="2263138"/>
            <a:ext cx="6934200" cy="41982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36095F-AE34-4E94-B722-E3A1205AE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6A8E6-BD94-48EA-8F35-DA0DF910A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478AEF-56B8-49F5-81E8-663B1FFA0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48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F873F-001F-4254-97F3-05329E6A7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180" y="582930"/>
            <a:ext cx="14188440" cy="119229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7B575-060F-4296-A28A-93DA109F9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2229" y="1891702"/>
            <a:ext cx="6788650" cy="855106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581A51-F4D1-4A02-9918-C416F820B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2229" y="2750059"/>
            <a:ext cx="6788650" cy="36907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2916D0-3DFE-455D-9888-3FDEFD3D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750152" y="1891702"/>
            <a:ext cx="6866419" cy="855106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93D763-0643-4A48-8007-93391C59F6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750152" y="2750059"/>
            <a:ext cx="6866419" cy="36907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A2D07B-3A5D-41C2-83B8-BD1AD6522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2C1367-FE5A-4CDD-B85B-724FFFE5B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2F244-23EB-4E1A-B74F-77F23F879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046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76C0A-BEF4-4DE4-A9D2-C60298FC7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67C0AC-3C98-4D68-AE72-CFFA1638C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A7722A-E2E4-45D2-8A20-4853ED683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6B9201-B20B-4412-B745-F2F6A914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90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C4889A-9ABE-4409-BAD8-F84C36C1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DA5A70-FE21-4CB6-A67B-1DC798E9E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4AD11-7FD2-432C-A6AB-395BE9275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77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397CF-9CDD-4E78-8F35-A2FFE7867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521" y="480060"/>
            <a:ext cx="5187315" cy="16802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94BFE-7A85-4123-B0F7-4DB1C141C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6463" y="1120141"/>
            <a:ext cx="8641080" cy="508063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EFD6D-1929-4A73-A860-22A36FF5C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93521" y="2160270"/>
            <a:ext cx="5187315" cy="400216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399A5-94A1-4452-AFF0-918BDA8B1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9589D8-DD83-406C-A77A-176D23993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E46024-82ED-40EF-8846-F6CC44BC5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78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D12FA-83A4-42AF-98D7-312C4C5A7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521" y="480060"/>
            <a:ext cx="5187315" cy="16802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CF1DC8-2932-4C6E-BFBB-8BA1C95984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56463" y="1120140"/>
            <a:ext cx="8318817" cy="508063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6E0000-EF01-46A5-8A71-25FB7EA3F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93521" y="2160270"/>
            <a:ext cx="5187315" cy="400216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AD40B-9246-4532-9F73-5BA9061C3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E6B9A0-5B1C-4F7B-828A-EF74E5147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2E99FB-C932-4165-A612-8B302D8F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2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CE7638-D991-46E7-BF2C-67D1AC829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180" y="760096"/>
            <a:ext cx="14188440" cy="13529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C6B9C-4923-4DAB-9748-D5CD289EB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0180" y="2269998"/>
            <a:ext cx="14188440" cy="4167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78CF6-4B33-40E4-B881-5F4C568378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952672" y="6557284"/>
            <a:ext cx="734287" cy="383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E857E-F564-4539-9984-10435B6140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6777" y="6557284"/>
            <a:ext cx="3723132" cy="383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C485584D-7D79-4248-9986-4CA35242F944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EABEF-B998-4B11-A878-8F492F8E39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91950" y="6557285"/>
            <a:ext cx="5757111" cy="383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EB54D17-3792-403D-9127-495845021D2B}"/>
              </a:ext>
            </a:extLst>
          </p:cNvPr>
          <p:cNvSpPr/>
          <p:nvPr/>
        </p:nvSpPr>
        <p:spPr>
          <a:xfrm>
            <a:off x="0" y="0"/>
            <a:ext cx="17068800" cy="72009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7"/>
          </a:p>
        </p:txBody>
      </p:sp>
    </p:spTree>
    <p:extLst>
      <p:ext uri="{BB962C8B-B14F-4D97-AF65-F5344CB8AC3E}">
        <p14:creationId xmlns:p14="http://schemas.microsoft.com/office/powerpoint/2010/main" val="1409958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Tx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-228600" algn="l" defTabSz="914400" rtl="0" eaLnBrk="1" latinLnBrk="0" hangingPunct="1">
        <a:lnSpc>
          <a:spcPct val="11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AB7CFDD-E67B-4078-9BD0-D09D4200E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1600" y="304800"/>
            <a:ext cx="6858000" cy="12192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0FB2C2-6B66-14C2-8A6D-2AB40315EB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26980" r="30833"/>
          <a:stretch/>
        </p:blipFill>
        <p:spPr>
          <a:xfrm>
            <a:off x="0" y="0"/>
            <a:ext cx="9601199" cy="12801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DAEF25D-C97E-48E9-B20C-FEFC2EC6E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1601" y="3682544"/>
            <a:ext cx="6857999" cy="8814254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49000">
                <a:srgbClr val="000000">
                  <a:alpha val="50000"/>
                </a:srgbClr>
              </a:gs>
              <a:gs pos="87000">
                <a:srgbClr val="000000">
                  <a:alpha val="56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BF74E5-4AE8-9C76-C8F9-F2F6A8824C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52764" y="5978257"/>
            <a:ext cx="4090729" cy="3115621"/>
          </a:xfrm>
        </p:spPr>
        <p:txBody>
          <a:bodyPr anchor="b">
            <a:normAutofit/>
          </a:bodyPr>
          <a:lstStyle/>
          <a:p>
            <a:r>
              <a:rPr lang="en-GB" sz="6000" dirty="0">
                <a:solidFill>
                  <a:srgbClr val="FFFFFF"/>
                </a:solidFill>
                <a:latin typeface="Arial Black" panose="020B0A04020102020204" pitchFamily="34" charset="0"/>
              </a:rPr>
              <a:t>POSTER SHOW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AFDA48-2463-F03F-0A18-1D263EB6F4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28276" y="9534488"/>
            <a:ext cx="3760545" cy="1675381"/>
          </a:xfrm>
        </p:spPr>
        <p:txBody>
          <a:bodyPr anchor="t">
            <a:normAutofit/>
          </a:bodyPr>
          <a:lstStyle/>
          <a:p>
            <a:endParaRPr lang="en-GB">
              <a:solidFill>
                <a:srgbClr val="FFFFFF"/>
              </a:solidFill>
            </a:endParaRPr>
          </a:p>
        </p:txBody>
      </p:sp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F99F8A6F-5358-833B-69FE-D70E1D584C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904" y="11514579"/>
            <a:ext cx="1639956" cy="113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158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3453963B-2BC3-E328-9D12-485071CC6E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7"/>
            <a:ext cx="9601200" cy="1279708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4B9C305-A638-AF05-5B74-8135C358613C}"/>
              </a:ext>
            </a:extLst>
          </p:cNvPr>
          <p:cNvSpPr/>
          <p:nvPr/>
        </p:nvSpPr>
        <p:spPr>
          <a:xfrm>
            <a:off x="116378" y="0"/>
            <a:ext cx="1778924" cy="448887"/>
          </a:xfrm>
          <a:prstGeom prst="rect">
            <a:avLst/>
          </a:prstGeom>
          <a:solidFill>
            <a:srgbClr val="5555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423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orange text on a dark background&#10;&#10;Description automatically generated">
            <a:extLst>
              <a:ext uri="{FF2B5EF4-FFF2-40B4-BE49-F238E27FC236}">
                <a16:creationId xmlns:a16="http://schemas.microsoft.com/office/drawing/2014/main" id="{3DE7B7AC-1470-25D3-7CFD-7C99AF62A3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79" y="0"/>
            <a:ext cx="9058442" cy="128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552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diagram&#10;&#10;Description automatically generated">
            <a:extLst>
              <a:ext uri="{FF2B5EF4-FFF2-40B4-BE49-F238E27FC236}">
                <a16:creationId xmlns:a16="http://schemas.microsoft.com/office/drawing/2014/main" id="{E555EFE2-6978-6159-429B-9C5033DDDA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0350"/>
            <a:ext cx="9601200" cy="72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512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y and orange flyer&#10;&#10;Description automatically generated">
            <a:extLst>
              <a:ext uri="{FF2B5EF4-FFF2-40B4-BE49-F238E27FC236}">
                <a16:creationId xmlns:a16="http://schemas.microsoft.com/office/drawing/2014/main" id="{44B35105-759A-8681-5319-906682B8B6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79" y="0"/>
            <a:ext cx="9058442" cy="128016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78BF74F-EF48-86AA-D6B4-AA92F5660214}"/>
              </a:ext>
            </a:extLst>
          </p:cNvPr>
          <p:cNvSpPr/>
          <p:nvPr/>
        </p:nvSpPr>
        <p:spPr>
          <a:xfrm>
            <a:off x="537882" y="9879106"/>
            <a:ext cx="932330" cy="824753"/>
          </a:xfrm>
          <a:prstGeom prst="rect">
            <a:avLst/>
          </a:prstGeom>
          <a:solidFill>
            <a:srgbClr val="4F53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635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poster with text&#10;&#10;Description automatically generated">
            <a:extLst>
              <a:ext uri="{FF2B5EF4-FFF2-40B4-BE49-F238E27FC236}">
                <a16:creationId xmlns:a16="http://schemas.microsoft.com/office/drawing/2014/main" id="{BD2BA491-A341-C4A0-E58C-E634069840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601200" cy="1200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38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poster with text&#10;&#10;Description automatically generated">
            <a:extLst>
              <a:ext uri="{FF2B5EF4-FFF2-40B4-BE49-F238E27FC236}">
                <a16:creationId xmlns:a16="http://schemas.microsoft.com/office/drawing/2014/main" id="{1FAB9984-263D-BD2C-543F-627390257A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01200" cy="128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195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web page&#10;&#10;Description automatically generated">
            <a:extLst>
              <a:ext uri="{FF2B5EF4-FFF2-40B4-BE49-F238E27FC236}">
                <a16:creationId xmlns:a16="http://schemas.microsoft.com/office/drawing/2014/main" id="{F6BF9153-455C-F918-B08B-F2EEE5F12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0350"/>
            <a:ext cx="9601200" cy="72009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C09905A-ABC1-B872-4B3D-98692F87175C}"/>
              </a:ext>
            </a:extLst>
          </p:cNvPr>
          <p:cNvSpPr/>
          <p:nvPr/>
        </p:nvSpPr>
        <p:spPr>
          <a:xfrm>
            <a:off x="8279476" y="2926080"/>
            <a:ext cx="1321724" cy="23275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534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ookcase&#10;&#10;Description automatically generated">
            <a:extLst>
              <a:ext uri="{FF2B5EF4-FFF2-40B4-BE49-F238E27FC236}">
                <a16:creationId xmlns:a16="http://schemas.microsoft.com/office/drawing/2014/main" id="{7BC3F6A8-451B-78F6-DD80-F796766C44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0350"/>
            <a:ext cx="9601200" cy="72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136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omputer&#10;&#10;Description automatically generated">
            <a:extLst>
              <a:ext uri="{FF2B5EF4-FFF2-40B4-BE49-F238E27FC236}">
                <a16:creationId xmlns:a16="http://schemas.microsoft.com/office/drawing/2014/main" id="{AE5120AE-DA94-B163-7B18-71E0F45864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0350"/>
            <a:ext cx="9601200" cy="72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95014"/>
      </p:ext>
    </p:extLst>
  </p:cSld>
  <p:clrMapOvr>
    <a:masterClrMapping/>
  </p:clrMapOvr>
</p:sld>
</file>

<file path=ppt/theme/theme1.xml><?xml version="1.0" encoding="utf-8"?>
<a:theme xmlns:a="http://schemas.openxmlformats.org/drawingml/2006/main" name="AdornVTI">
  <a:themeElements>
    <a:clrScheme name="AnalogousFromLightSeedLeftStep">
      <a:dk1>
        <a:srgbClr val="000000"/>
      </a:dk1>
      <a:lt1>
        <a:srgbClr val="FFFFFF"/>
      </a:lt1>
      <a:dk2>
        <a:srgbClr val="412425"/>
      </a:dk2>
      <a:lt2>
        <a:srgbClr val="E8E5E2"/>
      </a:lt2>
      <a:accent1>
        <a:srgbClr val="89A4BF"/>
      </a:accent1>
      <a:accent2>
        <a:srgbClr val="78ABAF"/>
      </a:accent2>
      <a:accent3>
        <a:srgbClr val="81AA9C"/>
      </a:accent3>
      <a:accent4>
        <a:srgbClr val="77AF85"/>
      </a:accent4>
      <a:accent5>
        <a:srgbClr val="88AA81"/>
      </a:accent5>
      <a:accent6>
        <a:srgbClr val="93A973"/>
      </a:accent6>
      <a:hlink>
        <a:srgbClr val="9C7D5E"/>
      </a:hlink>
      <a:folHlink>
        <a:srgbClr val="7F7F7F"/>
      </a:folHlink>
    </a:clrScheme>
    <a:fontScheme name="Bembo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ornVTI" id="{497E3FA9-5A27-4D12-9D04-917BEF3D1303}" vid="{34192A01-61CA-4566-9818-841C607496F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39</TotalTime>
  <Words>2</Words>
  <Application>Microsoft Office PowerPoint</Application>
  <PresentationFormat>A3 Paper (297x420 mm)</PresentationFormat>
  <Paragraphs>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Arial Black</vt:lpstr>
      <vt:lpstr>Bembo</vt:lpstr>
      <vt:lpstr>AdornVTI</vt:lpstr>
      <vt:lpstr>POSTER SHOW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 Show</dc:title>
  <dc:creator>Colvin, John</dc:creator>
  <cp:lastModifiedBy>Colvin, John</cp:lastModifiedBy>
  <cp:revision>2</cp:revision>
  <dcterms:created xsi:type="dcterms:W3CDTF">2023-10-17T15:03:26Z</dcterms:created>
  <dcterms:modified xsi:type="dcterms:W3CDTF">2023-10-23T09:29:04Z</dcterms:modified>
</cp:coreProperties>
</file>