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65" r:id="rId6"/>
    <p:sldId id="261" r:id="rId7"/>
    <p:sldId id="668" r:id="rId8"/>
    <p:sldId id="675" r:id="rId9"/>
    <p:sldId id="670" r:id="rId10"/>
    <p:sldId id="703" r:id="rId11"/>
    <p:sldId id="684" r:id="rId12"/>
    <p:sldId id="686" r:id="rId13"/>
    <p:sldId id="704" r:id="rId14"/>
    <p:sldId id="709" r:id="rId15"/>
    <p:sldId id="711" r:id="rId16"/>
    <p:sldId id="712" r:id="rId17"/>
    <p:sldId id="713" r:id="rId18"/>
    <p:sldId id="714" r:id="rId19"/>
    <p:sldId id="715" r:id="rId20"/>
    <p:sldId id="676" r:id="rId21"/>
    <p:sldId id="258" r:id="rId22"/>
    <p:sldId id="677" r:id="rId23"/>
    <p:sldId id="662" r:id="rId24"/>
    <p:sldId id="718" r:id="rId25"/>
    <p:sldId id="266" r:id="rId26"/>
    <p:sldId id="285" r:id="rId27"/>
    <p:sldId id="716" r:id="rId28"/>
    <p:sldId id="717" r:id="rId29"/>
    <p:sldId id="719" r:id="rId30"/>
    <p:sldId id="7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50"/>
    <a:srgbClr val="C41A3B"/>
    <a:srgbClr val="E8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C5375-376A-4F71-BDCB-F5EA84B5526D}" v="3" dt="2024-07-25T14:15:02.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03" d="100"/>
          <a:sy n="103" d="100"/>
        </p:scale>
        <p:origin x="144" y="21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vin, John" userId="4379f728-9248-4db3-8945-7ec9c1f37a22" providerId="ADAL" clId="{AEAC5375-376A-4F71-BDCB-F5EA84B5526D}"/>
    <pc:docChg chg="undo custSel delSld modSld">
      <pc:chgData name="Colvin, John" userId="4379f728-9248-4db3-8945-7ec9c1f37a22" providerId="ADAL" clId="{AEAC5375-376A-4F71-BDCB-F5EA84B5526D}" dt="2024-07-25T14:19:12.949" v="170" actId="47"/>
      <pc:docMkLst>
        <pc:docMk/>
      </pc:docMkLst>
      <pc:sldChg chg="delSp mod">
        <pc:chgData name="Colvin, John" userId="4379f728-9248-4db3-8945-7ec9c1f37a22" providerId="ADAL" clId="{AEAC5375-376A-4F71-BDCB-F5EA84B5526D}" dt="2024-07-25T14:12:29.200" v="98" actId="478"/>
        <pc:sldMkLst>
          <pc:docMk/>
          <pc:sldMk cId="321477836" sldId="258"/>
        </pc:sldMkLst>
        <pc:picChg chg="del">
          <ac:chgData name="Colvin, John" userId="4379f728-9248-4db3-8945-7ec9c1f37a22" providerId="ADAL" clId="{AEAC5375-376A-4F71-BDCB-F5EA84B5526D}" dt="2024-07-25T14:12:29.200" v="98" actId="478"/>
          <ac:picMkLst>
            <pc:docMk/>
            <pc:sldMk cId="321477836" sldId="258"/>
            <ac:picMk id="3" creationId="{8E070C39-04B4-E441-285F-BB6233535A11}"/>
          </ac:picMkLst>
        </pc:picChg>
        <pc:picChg chg="del">
          <ac:chgData name="Colvin, John" userId="4379f728-9248-4db3-8945-7ec9c1f37a22" providerId="ADAL" clId="{AEAC5375-376A-4F71-BDCB-F5EA84B5526D}" dt="2024-07-25T14:12:25.212" v="97" actId="478"/>
          <ac:picMkLst>
            <pc:docMk/>
            <pc:sldMk cId="321477836" sldId="258"/>
            <ac:picMk id="8" creationId="{9A80D5EA-DD6D-48C8-AE59-F17D6E6F0C27}"/>
          </ac:picMkLst>
        </pc:picChg>
      </pc:sldChg>
      <pc:sldChg chg="addSp delSp modSp mod">
        <pc:chgData name="Colvin, John" userId="4379f728-9248-4db3-8945-7ec9c1f37a22" providerId="ADAL" clId="{AEAC5375-376A-4F71-BDCB-F5EA84B5526D}" dt="2024-07-25T14:19:00.069" v="169" actId="14100"/>
        <pc:sldMkLst>
          <pc:docMk/>
          <pc:sldMk cId="1256160658" sldId="261"/>
        </pc:sldMkLst>
        <pc:spChg chg="mod">
          <ac:chgData name="Colvin, John" userId="4379f728-9248-4db3-8945-7ec9c1f37a22" providerId="ADAL" clId="{AEAC5375-376A-4F71-BDCB-F5EA84B5526D}" dt="2024-07-25T14:19:00.069" v="169" actId="14100"/>
          <ac:spMkLst>
            <pc:docMk/>
            <pc:sldMk cId="1256160658" sldId="261"/>
            <ac:spMk id="2" creationId="{204A90CE-7995-447E-802A-D5ABF244F50B}"/>
          </ac:spMkLst>
        </pc:spChg>
        <pc:spChg chg="mod">
          <ac:chgData name="Colvin, John" userId="4379f728-9248-4db3-8945-7ec9c1f37a22" providerId="ADAL" clId="{AEAC5375-376A-4F71-BDCB-F5EA84B5526D}" dt="2024-07-25T14:18:49.013" v="167" actId="255"/>
          <ac:spMkLst>
            <pc:docMk/>
            <pc:sldMk cId="1256160658" sldId="261"/>
            <ac:spMk id="3" creationId="{813DB641-B21C-4C1B-919E-75381C824D97}"/>
          </ac:spMkLst>
        </pc:spChg>
        <pc:spChg chg="add del">
          <ac:chgData name="Colvin, John" userId="4379f728-9248-4db3-8945-7ec9c1f37a22" providerId="ADAL" clId="{AEAC5375-376A-4F71-BDCB-F5EA84B5526D}" dt="2024-07-25T14:01:34.178" v="10" actId="26606"/>
          <ac:spMkLst>
            <pc:docMk/>
            <pc:sldMk cId="1256160658" sldId="261"/>
            <ac:spMk id="74" creationId="{F13C74B1-5B17-4795-BED0-7140497B445A}"/>
          </ac:spMkLst>
        </pc:spChg>
        <pc:spChg chg="add del">
          <ac:chgData name="Colvin, John" userId="4379f728-9248-4db3-8945-7ec9c1f37a22" providerId="ADAL" clId="{AEAC5375-376A-4F71-BDCB-F5EA84B5526D}" dt="2024-07-25T14:01:34.178" v="10" actId="26606"/>
          <ac:spMkLst>
            <pc:docMk/>
            <pc:sldMk cId="1256160658" sldId="261"/>
            <ac:spMk id="76" creationId="{D4974D33-8DC5-464E-8C6D-BE58F0669C17}"/>
          </ac:spMkLst>
        </pc:spChg>
        <pc:spChg chg="add">
          <ac:chgData name="Colvin, John" userId="4379f728-9248-4db3-8945-7ec9c1f37a22" providerId="ADAL" clId="{AEAC5375-376A-4F71-BDCB-F5EA84B5526D}" dt="2024-07-25T14:01:34.178" v="10" actId="26606"/>
          <ac:spMkLst>
            <pc:docMk/>
            <pc:sldMk cId="1256160658" sldId="261"/>
            <ac:spMk id="81" creationId="{9AA72BD9-2C5A-4EDC-931F-5AA08EACA0F3}"/>
          </ac:spMkLst>
        </pc:spChg>
        <pc:spChg chg="add">
          <ac:chgData name="Colvin, John" userId="4379f728-9248-4db3-8945-7ec9c1f37a22" providerId="ADAL" clId="{AEAC5375-376A-4F71-BDCB-F5EA84B5526D}" dt="2024-07-25T14:01:34.178" v="10" actId="26606"/>
          <ac:spMkLst>
            <pc:docMk/>
            <pc:sldMk cId="1256160658" sldId="261"/>
            <ac:spMk id="83" creationId="{DD3981AC-7B61-4947-BCF3-F7AA7FA385B9}"/>
          </ac:spMkLst>
        </pc:spChg>
        <pc:spChg chg="add">
          <ac:chgData name="Colvin, John" userId="4379f728-9248-4db3-8945-7ec9c1f37a22" providerId="ADAL" clId="{AEAC5375-376A-4F71-BDCB-F5EA84B5526D}" dt="2024-07-25T14:01:34.178" v="10" actId="26606"/>
          <ac:spMkLst>
            <pc:docMk/>
            <pc:sldMk cId="1256160658" sldId="261"/>
            <ac:spMk id="85" creationId="{55D4142C-5077-457F-A6AD-3FECFDB39685}"/>
          </ac:spMkLst>
        </pc:spChg>
        <pc:spChg chg="add">
          <ac:chgData name="Colvin, John" userId="4379f728-9248-4db3-8945-7ec9c1f37a22" providerId="ADAL" clId="{AEAC5375-376A-4F71-BDCB-F5EA84B5526D}" dt="2024-07-25T14:01:34.178" v="10" actId="26606"/>
          <ac:spMkLst>
            <pc:docMk/>
            <pc:sldMk cId="1256160658" sldId="261"/>
            <ac:spMk id="87" creationId="{7A5F0580-5EE9-419F-96EE-B6529EF6E7D0}"/>
          </ac:spMkLst>
        </pc:spChg>
        <pc:grpChg chg="del">
          <ac:chgData name="Colvin, John" userId="4379f728-9248-4db3-8945-7ec9c1f37a22" providerId="ADAL" clId="{AEAC5375-376A-4F71-BDCB-F5EA84B5526D}" dt="2024-07-25T14:01:26.578" v="8" actId="26606"/>
          <ac:grpSpMkLst>
            <pc:docMk/>
            <pc:sldMk cId="1256160658" sldId="261"/>
            <ac:grpSpMk id="67" creationId="{9E2F459E-8EB3-985C-3049-33F6B920DE8D}"/>
          </ac:grpSpMkLst>
        </pc:grpChg>
        <pc:picChg chg="mod ord">
          <ac:chgData name="Colvin, John" userId="4379f728-9248-4db3-8945-7ec9c1f37a22" providerId="ADAL" clId="{AEAC5375-376A-4F71-BDCB-F5EA84B5526D}" dt="2024-07-25T14:01:34.178" v="10" actId="26606"/>
          <ac:picMkLst>
            <pc:docMk/>
            <pc:sldMk cId="1256160658" sldId="261"/>
            <ac:picMk id="5" creationId="{644A03F6-7274-456D-8661-966E92D331B2}"/>
          </ac:picMkLst>
        </pc:picChg>
        <pc:picChg chg="del">
          <ac:chgData name="Colvin, John" userId="4379f728-9248-4db3-8945-7ec9c1f37a22" providerId="ADAL" clId="{AEAC5375-376A-4F71-BDCB-F5EA84B5526D}" dt="2024-07-25T14:01:28.675" v="9" actId="478"/>
          <ac:picMkLst>
            <pc:docMk/>
            <pc:sldMk cId="1256160658" sldId="261"/>
            <ac:picMk id="6" creationId="{93936C7D-355F-61C9-54A9-C8E9A6F699E8}"/>
          </ac:picMkLst>
        </pc:picChg>
        <pc:picChg chg="del">
          <ac:chgData name="Colvin, John" userId="4379f728-9248-4db3-8945-7ec9c1f37a22" providerId="ADAL" clId="{AEAC5375-376A-4F71-BDCB-F5EA84B5526D}" dt="2024-07-25T14:01:24.362" v="7" actId="478"/>
          <ac:picMkLst>
            <pc:docMk/>
            <pc:sldMk cId="1256160658" sldId="261"/>
            <ac:picMk id="10" creationId="{19A5B40C-D838-4F98-855F-D5886C3A21FD}"/>
          </ac:picMkLst>
        </pc:picChg>
      </pc:sldChg>
      <pc:sldChg chg="addSp delSp modSp mod">
        <pc:chgData name="Colvin, John" userId="4379f728-9248-4db3-8945-7ec9c1f37a22" providerId="ADAL" clId="{AEAC5375-376A-4F71-BDCB-F5EA84B5526D}" dt="2024-07-25T14:18:26.314" v="163" actId="20577"/>
        <pc:sldMkLst>
          <pc:docMk/>
          <pc:sldMk cId="1980978255" sldId="265"/>
        </pc:sldMkLst>
        <pc:spChg chg="mod">
          <ac:chgData name="Colvin, John" userId="4379f728-9248-4db3-8945-7ec9c1f37a22" providerId="ADAL" clId="{AEAC5375-376A-4F71-BDCB-F5EA84B5526D}" dt="2024-07-25T14:18:26.314" v="163" actId="20577"/>
          <ac:spMkLst>
            <pc:docMk/>
            <pc:sldMk cId="1980978255" sldId="265"/>
            <ac:spMk id="2" creationId="{93848A7D-0E56-48CB-AFC4-906B89FB2857}"/>
          </ac:spMkLst>
        </pc:spChg>
        <pc:spChg chg="mod">
          <ac:chgData name="Colvin, John" userId="4379f728-9248-4db3-8945-7ec9c1f37a22" providerId="ADAL" clId="{AEAC5375-376A-4F71-BDCB-F5EA84B5526D}" dt="2024-07-25T14:01:18.240" v="5" actId="26606"/>
          <ac:spMkLst>
            <pc:docMk/>
            <pc:sldMk cId="1980978255" sldId="265"/>
            <ac:spMk id="3" creationId="{62CA9BE5-40F5-4EA2-BDE1-330A736A2B6B}"/>
          </ac:spMkLst>
        </pc:spChg>
        <pc:spChg chg="del">
          <ac:chgData name="Colvin, John" userId="4379f728-9248-4db3-8945-7ec9c1f37a22" providerId="ADAL" clId="{AEAC5375-376A-4F71-BDCB-F5EA84B5526D}" dt="2024-07-25T14:01:18.240" v="5" actId="26606"/>
          <ac:spMkLst>
            <pc:docMk/>
            <pc:sldMk cId="1980978255" sldId="265"/>
            <ac:spMk id="63" creationId="{6234BCC6-39B9-47D9-8BF8-C665401AE23C}"/>
          </ac:spMkLst>
        </pc:spChg>
        <pc:spChg chg="del">
          <ac:chgData name="Colvin, John" userId="4379f728-9248-4db3-8945-7ec9c1f37a22" providerId="ADAL" clId="{AEAC5375-376A-4F71-BDCB-F5EA84B5526D}" dt="2024-07-25T14:01:18.240" v="5" actId="26606"/>
          <ac:spMkLst>
            <pc:docMk/>
            <pc:sldMk cId="1980978255" sldId="265"/>
            <ac:spMk id="65" creationId="{72A9CE9D-DAC3-40AF-B504-78A64A909F9D}"/>
          </ac:spMkLst>
        </pc:spChg>
        <pc:spChg chg="del">
          <ac:chgData name="Colvin, John" userId="4379f728-9248-4db3-8945-7ec9c1f37a22" providerId="ADAL" clId="{AEAC5375-376A-4F71-BDCB-F5EA84B5526D}" dt="2024-07-25T14:01:18.240" v="5" actId="26606"/>
          <ac:spMkLst>
            <pc:docMk/>
            <pc:sldMk cId="1980978255" sldId="265"/>
            <ac:spMk id="67" creationId="{506D7452-6CDE-4381-86CE-07B2459383D5}"/>
          </ac:spMkLst>
        </pc:spChg>
        <pc:spChg chg="del">
          <ac:chgData name="Colvin, John" userId="4379f728-9248-4db3-8945-7ec9c1f37a22" providerId="ADAL" clId="{AEAC5375-376A-4F71-BDCB-F5EA84B5526D}" dt="2024-07-25T14:01:18.240" v="5" actId="26606"/>
          <ac:spMkLst>
            <pc:docMk/>
            <pc:sldMk cId="1980978255" sldId="265"/>
            <ac:spMk id="69" creationId="{762DA937-8B55-4317-BD32-98D7AF30E39E}"/>
          </ac:spMkLst>
        </pc:spChg>
        <pc:spChg chg="del">
          <ac:chgData name="Colvin, John" userId="4379f728-9248-4db3-8945-7ec9c1f37a22" providerId="ADAL" clId="{AEAC5375-376A-4F71-BDCB-F5EA84B5526D}" dt="2024-07-25T14:01:18.240" v="5" actId="26606"/>
          <ac:spMkLst>
            <pc:docMk/>
            <pc:sldMk cId="1980978255" sldId="265"/>
            <ac:spMk id="71" creationId="{C52EE5A8-045B-4D39-8ED1-513334085EEC}"/>
          </ac:spMkLst>
        </pc:spChg>
        <pc:spChg chg="add">
          <ac:chgData name="Colvin, John" userId="4379f728-9248-4db3-8945-7ec9c1f37a22" providerId="ADAL" clId="{AEAC5375-376A-4F71-BDCB-F5EA84B5526D}" dt="2024-07-25T14:01:18.240" v="5" actId="26606"/>
          <ac:spMkLst>
            <pc:docMk/>
            <pc:sldMk cId="1980978255" sldId="265"/>
            <ac:spMk id="76" creationId="{0671A8AE-40A1-4631-A6B8-581AFF065482}"/>
          </ac:spMkLst>
        </pc:spChg>
        <pc:spChg chg="add">
          <ac:chgData name="Colvin, John" userId="4379f728-9248-4db3-8945-7ec9c1f37a22" providerId="ADAL" clId="{AEAC5375-376A-4F71-BDCB-F5EA84B5526D}" dt="2024-07-25T14:01:18.240" v="5" actId="26606"/>
          <ac:spMkLst>
            <pc:docMk/>
            <pc:sldMk cId="1980978255" sldId="265"/>
            <ac:spMk id="78" creationId="{AB58EF07-17C2-48CF-ABB0-EEF1F17CB8F0}"/>
          </ac:spMkLst>
        </pc:spChg>
        <pc:spChg chg="add">
          <ac:chgData name="Colvin, John" userId="4379f728-9248-4db3-8945-7ec9c1f37a22" providerId="ADAL" clId="{AEAC5375-376A-4F71-BDCB-F5EA84B5526D}" dt="2024-07-25T14:01:18.240" v="5" actId="26606"/>
          <ac:spMkLst>
            <pc:docMk/>
            <pc:sldMk cId="1980978255" sldId="265"/>
            <ac:spMk id="80" creationId="{AF2F604E-43BE-4DC3-B983-E071523364F8}"/>
          </ac:spMkLst>
        </pc:spChg>
        <pc:spChg chg="add">
          <ac:chgData name="Colvin, John" userId="4379f728-9248-4db3-8945-7ec9c1f37a22" providerId="ADAL" clId="{AEAC5375-376A-4F71-BDCB-F5EA84B5526D}" dt="2024-07-25T14:01:18.240" v="5" actId="26606"/>
          <ac:spMkLst>
            <pc:docMk/>
            <pc:sldMk cId="1980978255" sldId="265"/>
            <ac:spMk id="82" creationId="{08C9B587-E65E-4B52-B37C-ABEBB6E87928}"/>
          </ac:spMkLst>
        </pc:spChg>
        <pc:picChg chg="mod">
          <ac:chgData name="Colvin, John" userId="4379f728-9248-4db3-8945-7ec9c1f37a22" providerId="ADAL" clId="{AEAC5375-376A-4F71-BDCB-F5EA84B5526D}" dt="2024-07-25T14:01:18.240" v="5" actId="26606"/>
          <ac:picMkLst>
            <pc:docMk/>
            <pc:sldMk cId="1980978255" sldId="265"/>
            <ac:picMk id="5" creationId="{B36375B5-FDBD-4F9C-B32E-EF95486B6F5F}"/>
          </ac:picMkLst>
        </pc:picChg>
        <pc:picChg chg="del">
          <ac:chgData name="Colvin, John" userId="4379f728-9248-4db3-8945-7ec9c1f37a22" providerId="ADAL" clId="{AEAC5375-376A-4F71-BDCB-F5EA84B5526D}" dt="2024-07-25T14:01:11.739" v="3" actId="478"/>
          <ac:picMkLst>
            <pc:docMk/>
            <pc:sldMk cId="1980978255" sldId="265"/>
            <ac:picMk id="10" creationId="{9B9B65DE-CD11-4C5B-98C5-2208959D3C2E}"/>
          </ac:picMkLst>
        </pc:picChg>
        <pc:picChg chg="del">
          <ac:chgData name="Colvin, John" userId="4379f728-9248-4db3-8945-7ec9c1f37a22" providerId="ADAL" clId="{AEAC5375-376A-4F71-BDCB-F5EA84B5526D}" dt="2024-07-25T14:01:13.327" v="4" actId="478"/>
          <ac:picMkLst>
            <pc:docMk/>
            <pc:sldMk cId="1980978255" sldId="265"/>
            <ac:picMk id="12" creationId="{0C3CBCD4-AA16-4C84-901F-7179165DEE1A}"/>
          </ac:picMkLst>
        </pc:picChg>
      </pc:sldChg>
      <pc:sldChg chg="addSp delSp modSp mod">
        <pc:chgData name="Colvin, John" userId="4379f728-9248-4db3-8945-7ec9c1f37a22" providerId="ADAL" clId="{AEAC5375-376A-4F71-BDCB-F5EA84B5526D}" dt="2024-07-25T14:13:17.753" v="110" actId="26606"/>
        <pc:sldMkLst>
          <pc:docMk/>
          <pc:sldMk cId="625478482" sldId="266"/>
        </pc:sldMkLst>
        <pc:spChg chg="mod">
          <ac:chgData name="Colvin, John" userId="4379f728-9248-4db3-8945-7ec9c1f37a22" providerId="ADAL" clId="{AEAC5375-376A-4F71-BDCB-F5EA84B5526D}" dt="2024-07-25T14:13:17.753" v="110" actId="26606"/>
          <ac:spMkLst>
            <pc:docMk/>
            <pc:sldMk cId="625478482" sldId="266"/>
            <ac:spMk id="2" creationId="{F36481FF-6A65-45AF-B57F-6BBA6478EE22}"/>
          </ac:spMkLst>
        </pc:spChg>
        <pc:spChg chg="add del">
          <ac:chgData name="Colvin, John" userId="4379f728-9248-4db3-8945-7ec9c1f37a22" providerId="ADAL" clId="{AEAC5375-376A-4F71-BDCB-F5EA84B5526D}" dt="2024-07-25T14:13:17.753" v="110" actId="26606"/>
          <ac:spMkLst>
            <pc:docMk/>
            <pc:sldMk cId="625478482" sldId="266"/>
            <ac:spMk id="18" creationId="{FA69AAE0-49D5-4C8B-8BA2-55898C00E05E}"/>
          </ac:spMkLst>
        </pc:spChg>
        <pc:spChg chg="add del">
          <ac:chgData name="Colvin, John" userId="4379f728-9248-4db3-8945-7ec9c1f37a22" providerId="ADAL" clId="{AEAC5375-376A-4F71-BDCB-F5EA84B5526D}" dt="2024-07-25T14:13:14.952" v="107" actId="26606"/>
          <ac:spMkLst>
            <pc:docMk/>
            <pc:sldMk cId="625478482" sldId="266"/>
            <ac:spMk id="23" creationId="{5A59F003-E00A-43F9-91DC-CC54E3B87466}"/>
          </ac:spMkLst>
        </pc:spChg>
        <pc:spChg chg="add del">
          <ac:chgData name="Colvin, John" userId="4379f728-9248-4db3-8945-7ec9c1f37a22" providerId="ADAL" clId="{AEAC5375-376A-4F71-BDCB-F5EA84B5526D}" dt="2024-07-25T14:13:14.952" v="107" actId="26606"/>
          <ac:spMkLst>
            <pc:docMk/>
            <pc:sldMk cId="625478482" sldId="266"/>
            <ac:spMk id="25" creationId="{D74A4382-E3AD-430A-9A1F-DFA3E0E77A7D}"/>
          </ac:spMkLst>
        </pc:spChg>
        <pc:spChg chg="add del">
          <ac:chgData name="Colvin, John" userId="4379f728-9248-4db3-8945-7ec9c1f37a22" providerId="ADAL" clId="{AEAC5375-376A-4F71-BDCB-F5EA84B5526D}" dt="2024-07-25T14:13:14.952" v="107" actId="26606"/>
          <ac:spMkLst>
            <pc:docMk/>
            <pc:sldMk cId="625478482" sldId="266"/>
            <ac:spMk id="27" creationId="{79F40191-0F44-4FD1-82CC-ACB507C14BE6}"/>
          </ac:spMkLst>
        </pc:spChg>
        <pc:spChg chg="add del">
          <ac:chgData name="Colvin, John" userId="4379f728-9248-4db3-8945-7ec9c1f37a22" providerId="ADAL" clId="{AEAC5375-376A-4F71-BDCB-F5EA84B5526D}" dt="2024-07-25T14:13:17.692" v="109" actId="26606"/>
          <ac:spMkLst>
            <pc:docMk/>
            <pc:sldMk cId="625478482" sldId="266"/>
            <ac:spMk id="29" creationId="{37C89E4B-3C9F-44B9-8B86-D9E3D112D8EC}"/>
          </ac:spMkLst>
        </pc:spChg>
        <pc:spChg chg="add">
          <ac:chgData name="Colvin, John" userId="4379f728-9248-4db3-8945-7ec9c1f37a22" providerId="ADAL" clId="{AEAC5375-376A-4F71-BDCB-F5EA84B5526D}" dt="2024-07-25T14:13:17.753" v="110" actId="26606"/>
          <ac:spMkLst>
            <pc:docMk/>
            <pc:sldMk cId="625478482" sldId="266"/>
            <ac:spMk id="33" creationId="{22A397E7-BF60-45B2-84C7-B074B76C37A7}"/>
          </ac:spMkLst>
        </pc:spChg>
        <pc:spChg chg="add">
          <ac:chgData name="Colvin, John" userId="4379f728-9248-4db3-8945-7ec9c1f37a22" providerId="ADAL" clId="{AEAC5375-376A-4F71-BDCB-F5EA84B5526D}" dt="2024-07-25T14:13:17.753" v="110" actId="26606"/>
          <ac:spMkLst>
            <pc:docMk/>
            <pc:sldMk cId="625478482" sldId="266"/>
            <ac:spMk id="34" creationId="{890DEF05-784E-4B61-89E4-04C4ECF4E5A0}"/>
          </ac:spMkLst>
        </pc:spChg>
        <pc:picChg chg="del">
          <ac:chgData name="Colvin, John" userId="4379f728-9248-4db3-8945-7ec9c1f37a22" providerId="ADAL" clId="{AEAC5375-376A-4F71-BDCB-F5EA84B5526D}" dt="2024-07-25T14:13:06.809" v="105" actId="478"/>
          <ac:picMkLst>
            <pc:docMk/>
            <pc:sldMk cId="625478482" sldId="266"/>
            <ac:picMk id="4" creationId="{99643768-A55A-46D5-B2F7-2529A0635B7A}"/>
          </ac:picMkLst>
        </pc:picChg>
        <pc:picChg chg="mod">
          <ac:chgData name="Colvin, John" userId="4379f728-9248-4db3-8945-7ec9c1f37a22" providerId="ADAL" clId="{AEAC5375-376A-4F71-BDCB-F5EA84B5526D}" dt="2024-07-25T14:13:17.753" v="110" actId="26606"/>
          <ac:picMkLst>
            <pc:docMk/>
            <pc:sldMk cId="625478482" sldId="266"/>
            <ac:picMk id="5" creationId="{18C65EFB-7AFF-46BE-91A8-363C664B00CF}"/>
          </ac:picMkLst>
        </pc:picChg>
        <pc:picChg chg="del">
          <ac:chgData name="Colvin, John" userId="4379f728-9248-4db3-8945-7ec9c1f37a22" providerId="ADAL" clId="{AEAC5375-376A-4F71-BDCB-F5EA84B5526D}" dt="2024-07-25T14:13:04.657" v="104" actId="478"/>
          <ac:picMkLst>
            <pc:docMk/>
            <pc:sldMk cId="625478482" sldId="266"/>
            <ac:picMk id="9" creationId="{29940684-F7B0-4EBE-B03C-D77BBEB58462}"/>
          </ac:picMkLst>
        </pc:picChg>
        <pc:cxnChg chg="add del">
          <ac:chgData name="Colvin, John" userId="4379f728-9248-4db3-8945-7ec9c1f37a22" providerId="ADAL" clId="{AEAC5375-376A-4F71-BDCB-F5EA84B5526D}" dt="2024-07-25T14:13:17.692" v="109" actId="26606"/>
          <ac:cxnSpMkLst>
            <pc:docMk/>
            <pc:sldMk cId="625478482" sldId="266"/>
            <ac:cxnSpMk id="30" creationId="{AA2EAA10-076F-46BD-8F0F-B9A2FB77A85C}"/>
          </ac:cxnSpMkLst>
        </pc:cxnChg>
        <pc:cxnChg chg="add del">
          <ac:chgData name="Colvin, John" userId="4379f728-9248-4db3-8945-7ec9c1f37a22" providerId="ADAL" clId="{AEAC5375-376A-4F71-BDCB-F5EA84B5526D}" dt="2024-07-25T14:13:17.692" v="109" actId="26606"/>
          <ac:cxnSpMkLst>
            <pc:docMk/>
            <pc:sldMk cId="625478482" sldId="266"/>
            <ac:cxnSpMk id="31" creationId="{D891E407-403B-4764-86C9-33A56D3BCAA3}"/>
          </ac:cxnSpMkLst>
        </pc:cxnChg>
        <pc:cxnChg chg="add">
          <ac:chgData name="Colvin, John" userId="4379f728-9248-4db3-8945-7ec9c1f37a22" providerId="ADAL" clId="{AEAC5375-376A-4F71-BDCB-F5EA84B5526D}" dt="2024-07-25T14:13:17.753" v="110" actId="26606"/>
          <ac:cxnSpMkLst>
            <pc:docMk/>
            <pc:sldMk cId="625478482" sldId="266"/>
            <ac:cxnSpMk id="35" creationId="{C41BAEC7-F7B0-4224-8B18-8F74B7D87F0B}"/>
          </ac:cxnSpMkLst>
        </pc:cxnChg>
      </pc:sldChg>
      <pc:sldChg chg="addSp delSp modSp mod">
        <pc:chgData name="Colvin, John" userId="4379f728-9248-4db3-8945-7ec9c1f37a22" providerId="ADAL" clId="{AEAC5375-376A-4F71-BDCB-F5EA84B5526D}" dt="2024-07-25T14:15:30.365" v="145" actId="6549"/>
        <pc:sldMkLst>
          <pc:docMk/>
          <pc:sldMk cId="2627467272" sldId="285"/>
        </pc:sldMkLst>
        <pc:spChg chg="mod">
          <ac:chgData name="Colvin, John" userId="4379f728-9248-4db3-8945-7ec9c1f37a22" providerId="ADAL" clId="{AEAC5375-376A-4F71-BDCB-F5EA84B5526D}" dt="2024-07-25T14:15:30.365" v="145" actId="6549"/>
          <ac:spMkLst>
            <pc:docMk/>
            <pc:sldMk cId="2627467272" sldId="285"/>
            <ac:spMk id="18" creationId="{BC5A31B0-3157-47C8-90C2-BDC443D926C0}"/>
          </ac:spMkLst>
        </pc:spChg>
        <pc:picChg chg="add del mod">
          <ac:chgData name="Colvin, John" userId="4379f728-9248-4db3-8945-7ec9c1f37a22" providerId="ADAL" clId="{AEAC5375-376A-4F71-BDCB-F5EA84B5526D}" dt="2024-07-25T14:14:21.516" v="133" actId="478"/>
          <ac:picMkLst>
            <pc:docMk/>
            <pc:sldMk cId="2627467272" sldId="285"/>
            <ac:picMk id="4" creationId="{E02A4129-72CC-7CBE-169D-6013E1F720BE}"/>
          </ac:picMkLst>
        </pc:picChg>
        <pc:picChg chg="del">
          <ac:chgData name="Colvin, John" userId="4379f728-9248-4db3-8945-7ec9c1f37a22" providerId="ADAL" clId="{AEAC5375-376A-4F71-BDCB-F5EA84B5526D}" dt="2024-07-25T14:13:26.595" v="111" actId="478"/>
          <ac:picMkLst>
            <pc:docMk/>
            <pc:sldMk cId="2627467272" sldId="285"/>
            <ac:picMk id="5" creationId="{BF6DF3CE-FCEB-4537-BB0A-E8891F13C473}"/>
          </ac:picMkLst>
        </pc:picChg>
        <pc:picChg chg="del">
          <ac:chgData name="Colvin, John" userId="4379f728-9248-4db3-8945-7ec9c1f37a22" providerId="ADAL" clId="{AEAC5375-376A-4F71-BDCB-F5EA84B5526D}" dt="2024-07-25T14:13:27.886" v="112" actId="478"/>
          <ac:picMkLst>
            <pc:docMk/>
            <pc:sldMk cId="2627467272" sldId="285"/>
            <ac:picMk id="6" creationId="{AFD80EA1-5261-41AC-8430-EE39A0198695}"/>
          </ac:picMkLst>
        </pc:picChg>
        <pc:picChg chg="mod">
          <ac:chgData name="Colvin, John" userId="4379f728-9248-4db3-8945-7ec9c1f37a22" providerId="ADAL" clId="{AEAC5375-376A-4F71-BDCB-F5EA84B5526D}" dt="2024-07-25T14:15:02.465" v="134" actId="14826"/>
          <ac:picMkLst>
            <pc:docMk/>
            <pc:sldMk cId="2627467272" sldId="285"/>
            <ac:picMk id="7" creationId="{E57ECED3-23EB-428D-8410-3416B252851B}"/>
          </ac:picMkLst>
        </pc:picChg>
      </pc:sldChg>
      <pc:sldChg chg="delSp mod">
        <pc:chgData name="Colvin, John" userId="4379f728-9248-4db3-8945-7ec9c1f37a22" providerId="ADAL" clId="{AEAC5375-376A-4F71-BDCB-F5EA84B5526D}" dt="2024-07-25T14:12:53.433" v="102" actId="478"/>
        <pc:sldMkLst>
          <pc:docMk/>
          <pc:sldMk cId="3730427030" sldId="662"/>
        </pc:sldMkLst>
        <pc:picChg chg="del">
          <ac:chgData name="Colvin, John" userId="4379f728-9248-4db3-8945-7ec9c1f37a22" providerId="ADAL" clId="{AEAC5375-376A-4F71-BDCB-F5EA84B5526D}" dt="2024-07-25T14:12:50.233" v="101" actId="478"/>
          <ac:picMkLst>
            <pc:docMk/>
            <pc:sldMk cId="3730427030" sldId="662"/>
            <ac:picMk id="7" creationId="{9C40593C-F0B3-457B-AAD4-CEF2CBF405EC}"/>
          </ac:picMkLst>
        </pc:picChg>
        <pc:picChg chg="del">
          <ac:chgData name="Colvin, John" userId="4379f728-9248-4db3-8945-7ec9c1f37a22" providerId="ADAL" clId="{AEAC5375-376A-4F71-BDCB-F5EA84B5526D}" dt="2024-07-25T14:12:53.433" v="102" actId="478"/>
          <ac:picMkLst>
            <pc:docMk/>
            <pc:sldMk cId="3730427030" sldId="662"/>
            <ac:picMk id="8" creationId="{AFF90202-0494-49A1-AF47-31C05D6F5B37}"/>
          </ac:picMkLst>
        </pc:picChg>
      </pc:sldChg>
      <pc:sldChg chg="addSp delSp modSp mod">
        <pc:chgData name="Colvin, John" userId="4379f728-9248-4db3-8945-7ec9c1f37a22" providerId="ADAL" clId="{AEAC5375-376A-4F71-BDCB-F5EA84B5526D}" dt="2024-07-25T14:02:10.752" v="18" actId="26606"/>
        <pc:sldMkLst>
          <pc:docMk/>
          <pc:sldMk cId="86360653" sldId="668"/>
        </pc:sldMkLst>
        <pc:spChg chg="mod">
          <ac:chgData name="Colvin, John" userId="4379f728-9248-4db3-8945-7ec9c1f37a22" providerId="ADAL" clId="{AEAC5375-376A-4F71-BDCB-F5EA84B5526D}" dt="2024-07-25T14:02:10.752" v="18" actId="26606"/>
          <ac:spMkLst>
            <pc:docMk/>
            <pc:sldMk cId="86360653" sldId="668"/>
            <ac:spMk id="2" creationId="{E73C8822-C382-42A5-AB72-4371D5767FB3}"/>
          </ac:spMkLst>
        </pc:spChg>
        <pc:spChg chg="mod ord">
          <ac:chgData name="Colvin, John" userId="4379f728-9248-4db3-8945-7ec9c1f37a22" providerId="ADAL" clId="{AEAC5375-376A-4F71-BDCB-F5EA84B5526D}" dt="2024-07-25T14:02:10.752" v="18" actId="26606"/>
          <ac:spMkLst>
            <pc:docMk/>
            <pc:sldMk cId="86360653" sldId="668"/>
            <ac:spMk id="3" creationId="{F9B82613-7F60-4EAE-B7F6-45E0537011A5}"/>
          </ac:spMkLst>
        </pc:spChg>
        <pc:spChg chg="del">
          <ac:chgData name="Colvin, John" userId="4379f728-9248-4db3-8945-7ec9c1f37a22" providerId="ADAL" clId="{AEAC5375-376A-4F71-BDCB-F5EA84B5526D}" dt="2024-07-25T14:02:10.752" v="18" actId="26606"/>
          <ac:spMkLst>
            <pc:docMk/>
            <pc:sldMk cId="86360653" sldId="668"/>
            <ac:spMk id="30" creationId="{99F1FFA9-D672-408C-9220-ADEEC6ABDD09}"/>
          </ac:spMkLst>
        </pc:spChg>
        <pc:spChg chg="add">
          <ac:chgData name="Colvin, John" userId="4379f728-9248-4db3-8945-7ec9c1f37a22" providerId="ADAL" clId="{AEAC5375-376A-4F71-BDCB-F5EA84B5526D}" dt="2024-07-25T14:02:10.752" v="18" actId="26606"/>
          <ac:spMkLst>
            <pc:docMk/>
            <pc:sldMk cId="86360653" sldId="668"/>
            <ac:spMk id="35" creationId="{2C61293E-6EBE-43EF-A52C-9BEBFD7679D4}"/>
          </ac:spMkLst>
        </pc:spChg>
        <pc:spChg chg="add">
          <ac:chgData name="Colvin, John" userId="4379f728-9248-4db3-8945-7ec9c1f37a22" providerId="ADAL" clId="{AEAC5375-376A-4F71-BDCB-F5EA84B5526D}" dt="2024-07-25T14:02:10.752" v="18" actId="26606"/>
          <ac:spMkLst>
            <pc:docMk/>
            <pc:sldMk cId="86360653" sldId="668"/>
            <ac:spMk id="37" creationId="{21540236-BFD5-4A9D-8840-4703E7F76825}"/>
          </ac:spMkLst>
        </pc:spChg>
        <pc:picChg chg="mod">
          <ac:chgData name="Colvin, John" userId="4379f728-9248-4db3-8945-7ec9c1f37a22" providerId="ADAL" clId="{AEAC5375-376A-4F71-BDCB-F5EA84B5526D}" dt="2024-07-25T14:02:10.752" v="18" actId="26606"/>
          <ac:picMkLst>
            <pc:docMk/>
            <pc:sldMk cId="86360653" sldId="668"/>
            <ac:picMk id="5" creationId="{66D467CB-F86A-B14F-D506-AA520E40EB9B}"/>
          </ac:picMkLst>
        </pc:picChg>
        <pc:picChg chg="del">
          <ac:chgData name="Colvin, John" userId="4379f728-9248-4db3-8945-7ec9c1f37a22" providerId="ADAL" clId="{AEAC5375-376A-4F71-BDCB-F5EA84B5526D}" dt="2024-07-25T14:02:05.020" v="17" actId="478"/>
          <ac:picMkLst>
            <pc:docMk/>
            <pc:sldMk cId="86360653" sldId="668"/>
            <ac:picMk id="7" creationId="{78E469B5-B407-4980-BB00-1C7F15022289}"/>
          </ac:picMkLst>
        </pc:picChg>
        <pc:picChg chg="del">
          <ac:chgData name="Colvin, John" userId="4379f728-9248-4db3-8945-7ec9c1f37a22" providerId="ADAL" clId="{AEAC5375-376A-4F71-BDCB-F5EA84B5526D}" dt="2024-07-25T14:02:04.275" v="16" actId="478"/>
          <ac:picMkLst>
            <pc:docMk/>
            <pc:sldMk cId="86360653" sldId="668"/>
            <ac:picMk id="8" creationId="{E7FFF47C-6EEB-477E-AA21-5C470523F27E}"/>
          </ac:picMkLst>
        </pc:picChg>
      </pc:sldChg>
      <pc:sldChg chg="addSp delSp modSp mod">
        <pc:chgData name="Colvin, John" userId="4379f728-9248-4db3-8945-7ec9c1f37a22" providerId="ADAL" clId="{AEAC5375-376A-4F71-BDCB-F5EA84B5526D}" dt="2024-07-25T14:01:06.638" v="2" actId="26606"/>
        <pc:sldMkLst>
          <pc:docMk/>
          <pc:sldMk cId="3268922185" sldId="670"/>
        </pc:sldMkLst>
        <pc:spChg chg="mod">
          <ac:chgData name="Colvin, John" userId="4379f728-9248-4db3-8945-7ec9c1f37a22" providerId="ADAL" clId="{AEAC5375-376A-4F71-BDCB-F5EA84B5526D}" dt="2024-07-25T14:01:06.638" v="2" actId="26606"/>
          <ac:spMkLst>
            <pc:docMk/>
            <pc:sldMk cId="3268922185" sldId="670"/>
            <ac:spMk id="2" creationId="{3EC289FB-1992-4DD8-922E-ABA53C1F4FE6}"/>
          </ac:spMkLst>
        </pc:spChg>
        <pc:spChg chg="mod">
          <ac:chgData name="Colvin, John" userId="4379f728-9248-4db3-8945-7ec9c1f37a22" providerId="ADAL" clId="{AEAC5375-376A-4F71-BDCB-F5EA84B5526D}" dt="2024-07-25T14:01:06.638" v="2" actId="26606"/>
          <ac:spMkLst>
            <pc:docMk/>
            <pc:sldMk cId="3268922185" sldId="670"/>
            <ac:spMk id="7" creationId="{BF922319-408D-26E3-15C1-BBB294B964A9}"/>
          </ac:spMkLst>
        </pc:spChg>
        <pc:spChg chg="del">
          <ac:chgData name="Colvin, John" userId="4379f728-9248-4db3-8945-7ec9c1f37a22" providerId="ADAL" clId="{AEAC5375-376A-4F71-BDCB-F5EA84B5526D}" dt="2024-07-25T14:01:06.638" v="2" actId="26606"/>
          <ac:spMkLst>
            <pc:docMk/>
            <pc:sldMk cId="3268922185" sldId="670"/>
            <ac:spMk id="32" creationId="{99F1FFA9-D672-408C-9220-ADEEC6ABDD09}"/>
          </ac:spMkLst>
        </pc:spChg>
        <pc:spChg chg="add">
          <ac:chgData name="Colvin, John" userId="4379f728-9248-4db3-8945-7ec9c1f37a22" providerId="ADAL" clId="{AEAC5375-376A-4F71-BDCB-F5EA84B5526D}" dt="2024-07-25T14:01:06.638" v="2" actId="26606"/>
          <ac:spMkLst>
            <pc:docMk/>
            <pc:sldMk cId="3268922185" sldId="670"/>
            <ac:spMk id="37" creationId="{F13C74B1-5B17-4795-BED0-7140497B445A}"/>
          </ac:spMkLst>
        </pc:spChg>
        <pc:spChg chg="add">
          <ac:chgData name="Colvin, John" userId="4379f728-9248-4db3-8945-7ec9c1f37a22" providerId="ADAL" clId="{AEAC5375-376A-4F71-BDCB-F5EA84B5526D}" dt="2024-07-25T14:01:06.638" v="2" actId="26606"/>
          <ac:spMkLst>
            <pc:docMk/>
            <pc:sldMk cId="3268922185" sldId="670"/>
            <ac:spMk id="39" creationId="{D4974D33-8DC5-464E-8C6D-BE58F0669C17}"/>
          </ac:spMkLst>
        </pc:spChg>
        <pc:picChg chg="mod ord">
          <ac:chgData name="Colvin, John" userId="4379f728-9248-4db3-8945-7ec9c1f37a22" providerId="ADAL" clId="{AEAC5375-376A-4F71-BDCB-F5EA84B5526D}" dt="2024-07-25T14:01:06.638" v="2" actId="26606"/>
          <ac:picMkLst>
            <pc:docMk/>
            <pc:sldMk cId="3268922185" sldId="670"/>
            <ac:picMk id="5" creationId="{315AB489-69EB-8B53-68BC-05489984D7F3}"/>
          </ac:picMkLst>
        </pc:picChg>
        <pc:picChg chg="del">
          <ac:chgData name="Colvin, John" userId="4379f728-9248-4db3-8945-7ec9c1f37a22" providerId="ADAL" clId="{AEAC5375-376A-4F71-BDCB-F5EA84B5526D}" dt="2024-07-25T14:00:56.735" v="1" actId="478"/>
          <ac:picMkLst>
            <pc:docMk/>
            <pc:sldMk cId="3268922185" sldId="670"/>
            <ac:picMk id="9" creationId="{5F9D258F-1E91-4A3C-A4CF-227AC1949691}"/>
          </ac:picMkLst>
        </pc:picChg>
        <pc:picChg chg="del">
          <ac:chgData name="Colvin, John" userId="4379f728-9248-4db3-8945-7ec9c1f37a22" providerId="ADAL" clId="{AEAC5375-376A-4F71-BDCB-F5EA84B5526D}" dt="2024-07-25T14:00:54.979" v="0" actId="478"/>
          <ac:picMkLst>
            <pc:docMk/>
            <pc:sldMk cId="3268922185" sldId="670"/>
            <ac:picMk id="12" creationId="{C3258B39-277E-4AED-B919-1D2EE15E2354}"/>
          </ac:picMkLst>
        </pc:picChg>
      </pc:sldChg>
      <pc:sldChg chg="addSp delSp modSp mod">
        <pc:chgData name="Colvin, John" userId="4379f728-9248-4db3-8945-7ec9c1f37a22" providerId="ADAL" clId="{AEAC5375-376A-4F71-BDCB-F5EA84B5526D}" dt="2024-07-25T14:18:11.491" v="161" actId="478"/>
        <pc:sldMkLst>
          <pc:docMk/>
          <pc:sldMk cId="3278146258" sldId="675"/>
        </pc:sldMkLst>
        <pc:spChg chg="mod">
          <ac:chgData name="Colvin, John" userId="4379f728-9248-4db3-8945-7ec9c1f37a22" providerId="ADAL" clId="{AEAC5375-376A-4F71-BDCB-F5EA84B5526D}" dt="2024-07-25T14:02:21.294" v="20" actId="26606"/>
          <ac:spMkLst>
            <pc:docMk/>
            <pc:sldMk cId="3278146258" sldId="675"/>
            <ac:spMk id="2" creationId="{E73C8822-C382-42A5-AB72-4371D5767FB3}"/>
          </ac:spMkLst>
        </pc:spChg>
        <pc:spChg chg="mod">
          <ac:chgData name="Colvin, John" userId="4379f728-9248-4db3-8945-7ec9c1f37a22" providerId="ADAL" clId="{AEAC5375-376A-4F71-BDCB-F5EA84B5526D}" dt="2024-07-25T14:02:21.294" v="20" actId="26606"/>
          <ac:spMkLst>
            <pc:docMk/>
            <pc:sldMk cId="3278146258" sldId="675"/>
            <ac:spMk id="3" creationId="{F9B82613-7F60-4EAE-B7F6-45E0537011A5}"/>
          </ac:spMkLst>
        </pc:spChg>
        <pc:spChg chg="del">
          <ac:chgData name="Colvin, John" userId="4379f728-9248-4db3-8945-7ec9c1f37a22" providerId="ADAL" clId="{AEAC5375-376A-4F71-BDCB-F5EA84B5526D}" dt="2024-07-25T14:02:21.294" v="20" actId="26606"/>
          <ac:spMkLst>
            <pc:docMk/>
            <pc:sldMk cId="3278146258" sldId="675"/>
            <ac:spMk id="40" creationId="{129F4FEF-3F4E-4042-8E6D-C24E201FB31A}"/>
          </ac:spMkLst>
        </pc:spChg>
        <pc:spChg chg="add">
          <ac:chgData name="Colvin, John" userId="4379f728-9248-4db3-8945-7ec9c1f37a22" providerId="ADAL" clId="{AEAC5375-376A-4F71-BDCB-F5EA84B5526D}" dt="2024-07-25T14:02:21.294" v="20" actId="26606"/>
          <ac:spMkLst>
            <pc:docMk/>
            <pc:sldMk cId="3278146258" sldId="675"/>
            <ac:spMk id="45" creationId="{F13C74B1-5B17-4795-BED0-7140497B445A}"/>
          </ac:spMkLst>
        </pc:spChg>
        <pc:spChg chg="add">
          <ac:chgData name="Colvin, John" userId="4379f728-9248-4db3-8945-7ec9c1f37a22" providerId="ADAL" clId="{AEAC5375-376A-4F71-BDCB-F5EA84B5526D}" dt="2024-07-25T14:02:21.294" v="20" actId="26606"/>
          <ac:spMkLst>
            <pc:docMk/>
            <pc:sldMk cId="3278146258" sldId="675"/>
            <ac:spMk id="47" creationId="{D4974D33-8DC5-464E-8C6D-BE58F0669C17}"/>
          </ac:spMkLst>
        </pc:spChg>
        <pc:picChg chg="mod ord">
          <ac:chgData name="Colvin, John" userId="4379f728-9248-4db3-8945-7ec9c1f37a22" providerId="ADAL" clId="{AEAC5375-376A-4F71-BDCB-F5EA84B5526D}" dt="2024-07-25T14:02:21.294" v="20" actId="26606"/>
          <ac:picMkLst>
            <pc:docMk/>
            <pc:sldMk cId="3278146258" sldId="675"/>
            <ac:picMk id="5" creationId="{66D467CB-F86A-B14F-D506-AA520E40EB9B}"/>
          </ac:picMkLst>
        </pc:picChg>
        <pc:picChg chg="del">
          <ac:chgData name="Colvin, John" userId="4379f728-9248-4db3-8945-7ec9c1f37a22" providerId="ADAL" clId="{AEAC5375-376A-4F71-BDCB-F5EA84B5526D}" dt="2024-07-25T14:18:11.491" v="161" actId="478"/>
          <ac:picMkLst>
            <pc:docMk/>
            <pc:sldMk cId="3278146258" sldId="675"/>
            <ac:picMk id="7" creationId="{331D7DEC-B7DE-46C6-B307-314E39652E36}"/>
          </ac:picMkLst>
        </pc:picChg>
        <pc:picChg chg="del">
          <ac:chgData name="Colvin, John" userId="4379f728-9248-4db3-8945-7ec9c1f37a22" providerId="ADAL" clId="{AEAC5375-376A-4F71-BDCB-F5EA84B5526D}" dt="2024-07-25T14:02:17.989" v="19" actId="478"/>
          <ac:picMkLst>
            <pc:docMk/>
            <pc:sldMk cId="3278146258" sldId="675"/>
            <ac:picMk id="8" creationId="{009A383F-61A5-4920-A0AE-40903ABF707B}"/>
          </ac:picMkLst>
        </pc:picChg>
      </pc:sldChg>
      <pc:sldChg chg="addSp delSp modSp mod addAnim delAnim">
        <pc:chgData name="Colvin, John" userId="4379f728-9248-4db3-8945-7ec9c1f37a22" providerId="ADAL" clId="{AEAC5375-376A-4F71-BDCB-F5EA84B5526D}" dt="2024-07-25T14:12:19.374" v="96" actId="26606"/>
        <pc:sldMkLst>
          <pc:docMk/>
          <pc:sldMk cId="1474405449" sldId="676"/>
        </pc:sldMkLst>
        <pc:spChg chg="mod">
          <ac:chgData name="Colvin, John" userId="4379f728-9248-4db3-8945-7ec9c1f37a22" providerId="ADAL" clId="{AEAC5375-376A-4F71-BDCB-F5EA84B5526D}" dt="2024-07-25T14:12:19.374" v="96" actId="26606"/>
          <ac:spMkLst>
            <pc:docMk/>
            <pc:sldMk cId="1474405449" sldId="676"/>
            <ac:spMk id="2" creationId="{6BD4F0C6-8017-440C-8F07-D4ACA32711A8}"/>
          </ac:spMkLst>
        </pc:spChg>
        <pc:spChg chg="add del">
          <ac:chgData name="Colvin, John" userId="4379f728-9248-4db3-8945-7ec9c1f37a22" providerId="ADAL" clId="{AEAC5375-376A-4F71-BDCB-F5EA84B5526D}" dt="2024-07-25T14:12:19.374" v="96" actId="26606"/>
          <ac:spMkLst>
            <pc:docMk/>
            <pc:sldMk cId="1474405449" sldId="676"/>
            <ac:spMk id="20" creationId="{53F29798-D584-4792-9B62-3F5F5C36D619}"/>
          </ac:spMkLst>
        </pc:spChg>
        <pc:spChg chg="add del">
          <ac:chgData name="Colvin, John" userId="4379f728-9248-4db3-8945-7ec9c1f37a22" providerId="ADAL" clId="{AEAC5375-376A-4F71-BDCB-F5EA84B5526D}" dt="2024-07-25T14:12:19.361" v="95" actId="26606"/>
          <ac:spMkLst>
            <pc:docMk/>
            <pc:sldMk cId="1474405449" sldId="676"/>
            <ac:spMk id="25" creationId="{C1DD1A8A-57D5-4A81-AD04-532B043C5611}"/>
          </ac:spMkLst>
        </pc:spChg>
        <pc:spChg chg="add del">
          <ac:chgData name="Colvin, John" userId="4379f728-9248-4db3-8945-7ec9c1f37a22" providerId="ADAL" clId="{AEAC5375-376A-4F71-BDCB-F5EA84B5526D}" dt="2024-07-25T14:12:19.361" v="95" actId="26606"/>
          <ac:spMkLst>
            <pc:docMk/>
            <pc:sldMk cId="1474405449" sldId="676"/>
            <ac:spMk id="27" creationId="{007891EC-4501-44ED-A8C8-B11B6DB767AB}"/>
          </ac:spMkLst>
        </pc:spChg>
        <pc:spChg chg="add">
          <ac:chgData name="Colvin, John" userId="4379f728-9248-4db3-8945-7ec9c1f37a22" providerId="ADAL" clId="{AEAC5375-376A-4F71-BDCB-F5EA84B5526D}" dt="2024-07-25T14:12:19.374" v="96" actId="26606"/>
          <ac:spMkLst>
            <pc:docMk/>
            <pc:sldMk cId="1474405449" sldId="676"/>
            <ac:spMk id="29" creationId="{AF2F604E-43BE-4DC3-B983-E071523364F8}"/>
          </ac:spMkLst>
        </pc:spChg>
        <pc:spChg chg="add">
          <ac:chgData name="Colvin, John" userId="4379f728-9248-4db3-8945-7ec9c1f37a22" providerId="ADAL" clId="{AEAC5375-376A-4F71-BDCB-F5EA84B5526D}" dt="2024-07-25T14:12:19.374" v="96" actId="26606"/>
          <ac:spMkLst>
            <pc:docMk/>
            <pc:sldMk cId="1474405449" sldId="676"/>
            <ac:spMk id="30" creationId="{526E0BFB-CDF1-4990-8C11-AC849311E0A8}"/>
          </ac:spMkLst>
        </pc:spChg>
        <pc:spChg chg="add">
          <ac:chgData name="Colvin, John" userId="4379f728-9248-4db3-8945-7ec9c1f37a22" providerId="ADAL" clId="{AEAC5375-376A-4F71-BDCB-F5EA84B5526D}" dt="2024-07-25T14:12:19.374" v="96" actId="26606"/>
          <ac:spMkLst>
            <pc:docMk/>
            <pc:sldMk cId="1474405449" sldId="676"/>
            <ac:spMk id="31" creationId="{08C9B587-E65E-4B52-B37C-ABEBB6E87928}"/>
          </ac:spMkLst>
        </pc:spChg>
        <pc:spChg chg="add">
          <ac:chgData name="Colvin, John" userId="4379f728-9248-4db3-8945-7ec9c1f37a22" providerId="ADAL" clId="{AEAC5375-376A-4F71-BDCB-F5EA84B5526D}" dt="2024-07-25T14:12:19.374" v="96" actId="26606"/>
          <ac:spMkLst>
            <pc:docMk/>
            <pc:sldMk cId="1474405449" sldId="676"/>
            <ac:spMk id="32" creationId="{6069A1F8-9BEB-4786-9694-FC48B2D75D21}"/>
          </ac:spMkLst>
        </pc:spChg>
        <pc:picChg chg="mod">
          <ac:chgData name="Colvin, John" userId="4379f728-9248-4db3-8945-7ec9c1f37a22" providerId="ADAL" clId="{AEAC5375-376A-4F71-BDCB-F5EA84B5526D}" dt="2024-07-25T14:12:19.374" v="96" actId="26606"/>
          <ac:picMkLst>
            <pc:docMk/>
            <pc:sldMk cId="1474405449" sldId="676"/>
            <ac:picMk id="5" creationId="{FFE508E7-A45B-F290-867F-9512C52BC7D8}"/>
          </ac:picMkLst>
        </pc:picChg>
        <pc:picChg chg="del">
          <ac:chgData name="Colvin, John" userId="4379f728-9248-4db3-8945-7ec9c1f37a22" providerId="ADAL" clId="{AEAC5375-376A-4F71-BDCB-F5EA84B5526D}" dt="2024-07-25T14:12:14.317" v="92" actId="478"/>
          <ac:picMkLst>
            <pc:docMk/>
            <pc:sldMk cId="1474405449" sldId="676"/>
            <ac:picMk id="8" creationId="{6C0EF8D7-5687-46D4-B901-83DA4F6E5306}"/>
          </ac:picMkLst>
        </pc:picChg>
        <pc:picChg chg="del">
          <ac:chgData name="Colvin, John" userId="4379f728-9248-4db3-8945-7ec9c1f37a22" providerId="ADAL" clId="{AEAC5375-376A-4F71-BDCB-F5EA84B5526D}" dt="2024-07-25T14:12:11.916" v="91" actId="478"/>
          <ac:picMkLst>
            <pc:docMk/>
            <pc:sldMk cId="1474405449" sldId="676"/>
            <ac:picMk id="10" creationId="{9FA3330D-737E-4961-B61F-B5108C86B4E7}"/>
          </ac:picMkLst>
        </pc:picChg>
      </pc:sldChg>
      <pc:sldChg chg="delSp mod">
        <pc:chgData name="Colvin, John" userId="4379f728-9248-4db3-8945-7ec9c1f37a22" providerId="ADAL" clId="{AEAC5375-376A-4F71-BDCB-F5EA84B5526D}" dt="2024-07-25T14:12:39.532" v="100" actId="478"/>
        <pc:sldMkLst>
          <pc:docMk/>
          <pc:sldMk cId="4260754729" sldId="677"/>
        </pc:sldMkLst>
        <pc:picChg chg="del">
          <ac:chgData name="Colvin, John" userId="4379f728-9248-4db3-8945-7ec9c1f37a22" providerId="ADAL" clId="{AEAC5375-376A-4F71-BDCB-F5EA84B5526D}" dt="2024-07-25T14:12:36.726" v="99" actId="478"/>
          <ac:picMkLst>
            <pc:docMk/>
            <pc:sldMk cId="4260754729" sldId="677"/>
            <ac:picMk id="3" creationId="{C798A599-CBCF-4E6A-9DDB-2E25412AEA48}"/>
          </ac:picMkLst>
        </pc:picChg>
        <pc:picChg chg="del">
          <ac:chgData name="Colvin, John" userId="4379f728-9248-4db3-8945-7ec9c1f37a22" providerId="ADAL" clId="{AEAC5375-376A-4F71-BDCB-F5EA84B5526D}" dt="2024-07-25T14:12:39.532" v="100" actId="478"/>
          <ac:picMkLst>
            <pc:docMk/>
            <pc:sldMk cId="4260754729" sldId="677"/>
            <ac:picMk id="5" creationId="{3017FF1F-0453-478B-9487-2A442B43C2A6}"/>
          </ac:picMkLst>
        </pc:picChg>
      </pc:sldChg>
      <pc:sldChg chg="addSp delSp modSp mod">
        <pc:chgData name="Colvin, John" userId="4379f728-9248-4db3-8945-7ec9c1f37a22" providerId="ADAL" clId="{AEAC5375-376A-4F71-BDCB-F5EA84B5526D}" dt="2024-07-25T14:04:22.708" v="35" actId="1076"/>
        <pc:sldMkLst>
          <pc:docMk/>
          <pc:sldMk cId="2362285950" sldId="684"/>
        </pc:sldMkLst>
        <pc:spChg chg="mod ord">
          <ac:chgData name="Colvin, John" userId="4379f728-9248-4db3-8945-7ec9c1f37a22" providerId="ADAL" clId="{AEAC5375-376A-4F71-BDCB-F5EA84B5526D}" dt="2024-07-25T14:04:22.708" v="35" actId="1076"/>
          <ac:spMkLst>
            <pc:docMk/>
            <pc:sldMk cId="2362285950" sldId="684"/>
            <ac:spMk id="2" creationId="{FC4CE943-EFF4-4DF7-B655-196502D407B7}"/>
          </ac:spMkLst>
        </pc:spChg>
        <pc:spChg chg="add mod">
          <ac:chgData name="Colvin, John" userId="4379f728-9248-4db3-8945-7ec9c1f37a22" providerId="ADAL" clId="{AEAC5375-376A-4F71-BDCB-F5EA84B5526D}" dt="2024-07-25T14:04:12.031" v="33" actId="27636"/>
          <ac:spMkLst>
            <pc:docMk/>
            <pc:sldMk cId="2362285950" sldId="684"/>
            <ac:spMk id="5" creationId="{BD9D1BE8-9735-8861-E389-3D99F7796151}"/>
          </ac:spMkLst>
        </pc:spChg>
        <pc:spChg chg="del">
          <ac:chgData name="Colvin, John" userId="4379f728-9248-4db3-8945-7ec9c1f37a22" providerId="ADAL" clId="{AEAC5375-376A-4F71-BDCB-F5EA84B5526D}" dt="2024-07-25T14:03:33.935" v="26" actId="26606"/>
          <ac:spMkLst>
            <pc:docMk/>
            <pc:sldMk cId="2362285950" sldId="684"/>
            <ac:spMk id="27" creationId="{A4121561-392E-4887-9C1F-E06486064434}"/>
          </ac:spMkLst>
        </pc:spChg>
        <pc:spChg chg="add del">
          <ac:chgData name="Colvin, John" userId="4379f728-9248-4db3-8945-7ec9c1f37a22" providerId="ADAL" clId="{AEAC5375-376A-4F71-BDCB-F5EA84B5526D}" dt="2024-07-25T14:03:59.915" v="29" actId="26606"/>
          <ac:spMkLst>
            <pc:docMk/>
            <pc:sldMk cId="2362285950" sldId="684"/>
            <ac:spMk id="32" creationId="{F13C74B1-5B17-4795-BED0-7140497B445A}"/>
          </ac:spMkLst>
        </pc:spChg>
        <pc:spChg chg="add del">
          <ac:chgData name="Colvin, John" userId="4379f728-9248-4db3-8945-7ec9c1f37a22" providerId="ADAL" clId="{AEAC5375-376A-4F71-BDCB-F5EA84B5526D}" dt="2024-07-25T14:03:59.915" v="29" actId="26606"/>
          <ac:spMkLst>
            <pc:docMk/>
            <pc:sldMk cId="2362285950" sldId="684"/>
            <ac:spMk id="34" creationId="{D4974D33-8DC5-464E-8C6D-BE58F0669C17}"/>
          </ac:spMkLst>
        </pc:spChg>
        <pc:spChg chg="add">
          <ac:chgData name="Colvin, John" userId="4379f728-9248-4db3-8945-7ec9c1f37a22" providerId="ADAL" clId="{AEAC5375-376A-4F71-BDCB-F5EA84B5526D}" dt="2024-07-25T14:03:59.915" v="29" actId="26606"/>
          <ac:spMkLst>
            <pc:docMk/>
            <pc:sldMk cId="2362285950" sldId="684"/>
            <ac:spMk id="39" creationId="{04812C46-200A-4DEB-A05E-3ED6C68C2387}"/>
          </ac:spMkLst>
        </pc:spChg>
        <pc:spChg chg="add">
          <ac:chgData name="Colvin, John" userId="4379f728-9248-4db3-8945-7ec9c1f37a22" providerId="ADAL" clId="{AEAC5375-376A-4F71-BDCB-F5EA84B5526D}" dt="2024-07-25T14:03:59.915" v="29" actId="26606"/>
          <ac:spMkLst>
            <pc:docMk/>
            <pc:sldMk cId="2362285950" sldId="684"/>
            <ac:spMk id="41" creationId="{D1EA859B-E555-4109-94F3-6700E046E008}"/>
          </ac:spMkLst>
        </pc:spChg>
        <pc:graphicFrameChg chg="del mod modGraphic">
          <ac:chgData name="Colvin, John" userId="4379f728-9248-4db3-8945-7ec9c1f37a22" providerId="ADAL" clId="{AEAC5375-376A-4F71-BDCB-F5EA84B5526D}" dt="2024-07-25T14:03:49.796" v="27" actId="478"/>
          <ac:graphicFrameMkLst>
            <pc:docMk/>
            <pc:sldMk cId="2362285950" sldId="684"/>
            <ac:graphicFrameMk id="4" creationId="{45E623A8-C6F4-4ACE-AD5B-34A5349E2E2B}"/>
          </ac:graphicFrameMkLst>
        </pc:graphicFrameChg>
        <pc:picChg chg="del">
          <ac:chgData name="Colvin, John" userId="4379f728-9248-4db3-8945-7ec9c1f37a22" providerId="ADAL" clId="{AEAC5375-376A-4F71-BDCB-F5EA84B5526D}" dt="2024-07-25T14:02:41.035" v="23" actId="478"/>
          <ac:picMkLst>
            <pc:docMk/>
            <pc:sldMk cId="2362285950" sldId="684"/>
            <ac:picMk id="8" creationId="{7F4D2626-92BC-4A34-951B-C1FAFB044E5B}"/>
          </ac:picMkLst>
        </pc:picChg>
        <pc:picChg chg="mod">
          <ac:chgData name="Colvin, John" userId="4379f728-9248-4db3-8945-7ec9c1f37a22" providerId="ADAL" clId="{AEAC5375-376A-4F71-BDCB-F5EA84B5526D}" dt="2024-07-25T14:03:59.915" v="29" actId="26606"/>
          <ac:picMkLst>
            <pc:docMk/>
            <pc:sldMk cId="2362285950" sldId="684"/>
            <ac:picMk id="9" creationId="{7B641AA6-47EA-8D11-EB89-38393BDA75BE}"/>
          </ac:picMkLst>
        </pc:picChg>
        <pc:picChg chg="del">
          <ac:chgData name="Colvin, John" userId="4379f728-9248-4db3-8945-7ec9c1f37a22" providerId="ADAL" clId="{AEAC5375-376A-4F71-BDCB-F5EA84B5526D}" dt="2024-07-25T14:02:39.419" v="22" actId="478"/>
          <ac:picMkLst>
            <pc:docMk/>
            <pc:sldMk cId="2362285950" sldId="684"/>
            <ac:picMk id="10" creationId="{75A2F529-8B83-4763-B6C5-A04E1E87F5BD}"/>
          </ac:picMkLst>
        </pc:picChg>
      </pc:sldChg>
      <pc:sldChg chg="addSp delSp modSp mod">
        <pc:chgData name="Colvin, John" userId="4379f728-9248-4db3-8945-7ec9c1f37a22" providerId="ADAL" clId="{AEAC5375-376A-4F71-BDCB-F5EA84B5526D}" dt="2024-07-25T14:06:54.129" v="57" actId="255"/>
        <pc:sldMkLst>
          <pc:docMk/>
          <pc:sldMk cId="1689791670" sldId="686"/>
        </pc:sldMkLst>
        <pc:spChg chg="mod">
          <ac:chgData name="Colvin, John" userId="4379f728-9248-4db3-8945-7ec9c1f37a22" providerId="ADAL" clId="{AEAC5375-376A-4F71-BDCB-F5EA84B5526D}" dt="2024-07-25T14:06:54.129" v="57" actId="255"/>
          <ac:spMkLst>
            <pc:docMk/>
            <pc:sldMk cId="1689791670" sldId="686"/>
            <ac:spMk id="2" creationId="{C6173224-EF66-4C4C-98F1-0E37E642DDFB}"/>
          </ac:spMkLst>
        </pc:spChg>
        <pc:spChg chg="add mod">
          <ac:chgData name="Colvin, John" userId="4379f728-9248-4db3-8945-7ec9c1f37a22" providerId="ADAL" clId="{AEAC5375-376A-4F71-BDCB-F5EA84B5526D}" dt="2024-07-25T14:06:41.774" v="55" actId="27636"/>
          <ac:spMkLst>
            <pc:docMk/>
            <pc:sldMk cId="1689791670" sldId="686"/>
            <ac:spMk id="8" creationId="{9E756D5C-7045-9357-7CE1-7A85150BA9F5}"/>
          </ac:spMkLst>
        </pc:spChg>
        <pc:spChg chg="del">
          <ac:chgData name="Colvin, John" userId="4379f728-9248-4db3-8945-7ec9c1f37a22" providerId="ADAL" clId="{AEAC5375-376A-4F71-BDCB-F5EA84B5526D}" dt="2024-07-25T14:06:04.402" v="42" actId="26606"/>
          <ac:spMkLst>
            <pc:docMk/>
            <pc:sldMk cId="1689791670" sldId="686"/>
            <ac:spMk id="46" creationId="{231BF440-39FA-4087-84CC-2EEC0BBDAF29}"/>
          </ac:spMkLst>
        </pc:spChg>
        <pc:spChg chg="del">
          <ac:chgData name="Colvin, John" userId="4379f728-9248-4db3-8945-7ec9c1f37a22" providerId="ADAL" clId="{AEAC5375-376A-4F71-BDCB-F5EA84B5526D}" dt="2024-07-25T14:06:04.402" v="42" actId="26606"/>
          <ac:spMkLst>
            <pc:docMk/>
            <pc:sldMk cId="1689791670" sldId="686"/>
            <ac:spMk id="47" creationId="{F04E4CBA-303B-48BD-8451-C2701CB0EEBF}"/>
          </ac:spMkLst>
        </pc:spChg>
        <pc:spChg chg="del">
          <ac:chgData name="Colvin, John" userId="4379f728-9248-4db3-8945-7ec9c1f37a22" providerId="ADAL" clId="{AEAC5375-376A-4F71-BDCB-F5EA84B5526D}" dt="2024-07-25T14:06:04.402" v="42" actId="26606"/>
          <ac:spMkLst>
            <pc:docMk/>
            <pc:sldMk cId="1689791670" sldId="686"/>
            <ac:spMk id="48" creationId="{F6CA58B3-AFCC-4A40-9882-50D5080879B0}"/>
          </ac:spMkLst>
        </pc:spChg>
        <pc:spChg chg="del">
          <ac:chgData name="Colvin, John" userId="4379f728-9248-4db3-8945-7ec9c1f37a22" providerId="ADAL" clId="{AEAC5375-376A-4F71-BDCB-F5EA84B5526D}" dt="2024-07-25T14:06:04.402" v="42" actId="26606"/>
          <ac:spMkLst>
            <pc:docMk/>
            <pc:sldMk cId="1689791670" sldId="686"/>
            <ac:spMk id="49" creationId="{75C56826-D4E5-42ED-8529-079651CB3005}"/>
          </ac:spMkLst>
        </pc:spChg>
        <pc:spChg chg="del">
          <ac:chgData name="Colvin, John" userId="4379f728-9248-4db3-8945-7ec9c1f37a22" providerId="ADAL" clId="{AEAC5375-376A-4F71-BDCB-F5EA84B5526D}" dt="2024-07-25T14:06:04.402" v="42" actId="26606"/>
          <ac:spMkLst>
            <pc:docMk/>
            <pc:sldMk cId="1689791670" sldId="686"/>
            <ac:spMk id="50" creationId="{82095FCE-EF05-4443-B97A-85DEE3A5CA17}"/>
          </ac:spMkLst>
        </pc:spChg>
        <pc:spChg chg="del">
          <ac:chgData name="Colvin, John" userId="4379f728-9248-4db3-8945-7ec9c1f37a22" providerId="ADAL" clId="{AEAC5375-376A-4F71-BDCB-F5EA84B5526D}" dt="2024-07-25T14:06:04.402" v="42" actId="26606"/>
          <ac:spMkLst>
            <pc:docMk/>
            <pc:sldMk cId="1689791670" sldId="686"/>
            <ac:spMk id="51" creationId="{CA00AE6B-AA30-4CF8-BA6F-339B780AD76C}"/>
          </ac:spMkLst>
        </pc:spChg>
        <pc:spChg chg="add">
          <ac:chgData name="Colvin, John" userId="4379f728-9248-4db3-8945-7ec9c1f37a22" providerId="ADAL" clId="{AEAC5375-376A-4F71-BDCB-F5EA84B5526D}" dt="2024-07-25T14:06:04.402" v="42" actId="26606"/>
          <ac:spMkLst>
            <pc:docMk/>
            <pc:sldMk cId="1689791670" sldId="686"/>
            <ac:spMk id="56" creationId="{04812C46-200A-4DEB-A05E-3ED6C68C2387}"/>
          </ac:spMkLst>
        </pc:spChg>
        <pc:spChg chg="add">
          <ac:chgData name="Colvin, John" userId="4379f728-9248-4db3-8945-7ec9c1f37a22" providerId="ADAL" clId="{AEAC5375-376A-4F71-BDCB-F5EA84B5526D}" dt="2024-07-25T14:06:04.402" v="42" actId="26606"/>
          <ac:spMkLst>
            <pc:docMk/>
            <pc:sldMk cId="1689791670" sldId="686"/>
            <ac:spMk id="58" creationId="{D1EA859B-E555-4109-94F3-6700E046E008}"/>
          </ac:spMkLst>
        </pc:spChg>
        <pc:graphicFrameChg chg="del">
          <ac:chgData name="Colvin, John" userId="4379f728-9248-4db3-8945-7ec9c1f37a22" providerId="ADAL" clId="{AEAC5375-376A-4F71-BDCB-F5EA84B5526D}" dt="2024-07-25T14:05:35.396" v="39" actId="478"/>
          <ac:graphicFrameMkLst>
            <pc:docMk/>
            <pc:sldMk cId="1689791670" sldId="686"/>
            <ac:graphicFrameMk id="4" creationId="{B581B606-0803-43B2-B9F7-234D7B259480}"/>
          </ac:graphicFrameMkLst>
        </pc:graphicFrameChg>
        <pc:picChg chg="del">
          <ac:chgData name="Colvin, John" userId="4379f728-9248-4db3-8945-7ec9c1f37a22" providerId="ADAL" clId="{AEAC5375-376A-4F71-BDCB-F5EA84B5526D}" dt="2024-07-25T14:05:57.920" v="41" actId="21"/>
          <ac:picMkLst>
            <pc:docMk/>
            <pc:sldMk cId="1689791670" sldId="686"/>
            <ac:picMk id="3" creationId="{653B3A79-CE77-1E4F-862D-0D2F4CBA5C28}"/>
          </ac:picMkLst>
        </pc:picChg>
        <pc:picChg chg="mod">
          <ac:chgData name="Colvin, John" userId="4379f728-9248-4db3-8945-7ec9c1f37a22" providerId="ADAL" clId="{AEAC5375-376A-4F71-BDCB-F5EA84B5526D}" dt="2024-07-25T14:06:04.402" v="42" actId="26606"/>
          <ac:picMkLst>
            <pc:docMk/>
            <pc:sldMk cId="1689791670" sldId="686"/>
            <ac:picMk id="5" creationId="{5127CD9C-262F-95AD-625D-45EA2EEA3BED}"/>
          </ac:picMkLst>
        </pc:picChg>
        <pc:picChg chg="del">
          <ac:chgData name="Colvin, John" userId="4379f728-9248-4db3-8945-7ec9c1f37a22" providerId="ADAL" clId="{AEAC5375-376A-4F71-BDCB-F5EA84B5526D}" dt="2024-07-25T14:04:50.306" v="37" actId="478"/>
          <ac:picMkLst>
            <pc:docMk/>
            <pc:sldMk cId="1689791670" sldId="686"/>
            <ac:picMk id="7" creationId="{1868504F-B2F5-C24A-3BBE-9454C2887610}"/>
          </ac:picMkLst>
        </pc:picChg>
        <pc:picChg chg="add mod">
          <ac:chgData name="Colvin, John" userId="4379f728-9248-4db3-8945-7ec9c1f37a22" providerId="ADAL" clId="{AEAC5375-376A-4F71-BDCB-F5EA84B5526D}" dt="2024-07-25T14:06:49.068" v="56" actId="1076"/>
          <ac:picMkLst>
            <pc:docMk/>
            <pc:sldMk cId="1689791670" sldId="686"/>
            <ac:picMk id="9" creationId="{653B3A79-CE77-1E4F-862D-0D2F4CBA5C28}"/>
          </ac:picMkLst>
        </pc:picChg>
        <pc:picChg chg="del">
          <ac:chgData name="Colvin, John" userId="4379f728-9248-4db3-8945-7ec9c1f37a22" providerId="ADAL" clId="{AEAC5375-376A-4F71-BDCB-F5EA84B5526D}" dt="2024-07-25T14:04:48.244" v="36" actId="478"/>
          <ac:picMkLst>
            <pc:docMk/>
            <pc:sldMk cId="1689791670" sldId="686"/>
            <ac:picMk id="10" creationId="{1FEBA16B-C36F-4828-99F0-CA074861955D}"/>
          </ac:picMkLst>
        </pc:picChg>
      </pc:sldChg>
      <pc:sldChg chg="addSp delSp modSp del mod addAnim">
        <pc:chgData name="Colvin, John" userId="4379f728-9248-4db3-8945-7ec9c1f37a22" providerId="ADAL" clId="{AEAC5375-376A-4F71-BDCB-F5EA84B5526D}" dt="2024-07-25T14:19:12.949" v="170" actId="47"/>
        <pc:sldMkLst>
          <pc:docMk/>
          <pc:sldMk cId="936682858" sldId="695"/>
        </pc:sldMkLst>
        <pc:spChg chg="mod">
          <ac:chgData name="Colvin, John" userId="4379f728-9248-4db3-8945-7ec9c1f37a22" providerId="ADAL" clId="{AEAC5375-376A-4F71-BDCB-F5EA84B5526D}" dt="2024-07-25T14:01:51.805" v="14" actId="26606"/>
          <ac:spMkLst>
            <pc:docMk/>
            <pc:sldMk cId="936682858" sldId="695"/>
            <ac:spMk id="10" creationId="{5B3B0A6D-259B-4449-ABC7-7378C64382B5}"/>
          </ac:spMkLst>
        </pc:spChg>
        <pc:spChg chg="del">
          <ac:chgData name="Colvin, John" userId="4379f728-9248-4db3-8945-7ec9c1f37a22" providerId="ADAL" clId="{AEAC5375-376A-4F71-BDCB-F5EA84B5526D}" dt="2024-07-25T14:01:51.805" v="14" actId="26606"/>
          <ac:spMkLst>
            <pc:docMk/>
            <pc:sldMk cId="936682858" sldId="695"/>
            <ac:spMk id="38" creationId="{848F64AA-5BE2-4280-BEFA-DC288118FCCE}"/>
          </ac:spMkLst>
        </pc:spChg>
        <pc:spChg chg="add">
          <ac:chgData name="Colvin, John" userId="4379f728-9248-4db3-8945-7ec9c1f37a22" providerId="ADAL" clId="{AEAC5375-376A-4F71-BDCB-F5EA84B5526D}" dt="2024-07-25T14:01:51.805" v="14" actId="26606"/>
          <ac:spMkLst>
            <pc:docMk/>
            <pc:sldMk cId="936682858" sldId="695"/>
            <ac:spMk id="43" creationId="{0671A8AE-40A1-4631-A6B8-581AFF065482}"/>
          </ac:spMkLst>
        </pc:spChg>
        <pc:spChg chg="add">
          <ac:chgData name="Colvin, John" userId="4379f728-9248-4db3-8945-7ec9c1f37a22" providerId="ADAL" clId="{AEAC5375-376A-4F71-BDCB-F5EA84B5526D}" dt="2024-07-25T14:01:51.805" v="14" actId="26606"/>
          <ac:spMkLst>
            <pc:docMk/>
            <pc:sldMk cId="936682858" sldId="695"/>
            <ac:spMk id="45" creationId="{AB58EF07-17C2-48CF-ABB0-EEF1F17CB8F0}"/>
          </ac:spMkLst>
        </pc:spChg>
        <pc:spChg chg="add">
          <ac:chgData name="Colvin, John" userId="4379f728-9248-4db3-8945-7ec9c1f37a22" providerId="ADAL" clId="{AEAC5375-376A-4F71-BDCB-F5EA84B5526D}" dt="2024-07-25T14:01:51.805" v="14" actId="26606"/>
          <ac:spMkLst>
            <pc:docMk/>
            <pc:sldMk cId="936682858" sldId="695"/>
            <ac:spMk id="47" creationId="{AF2F604E-43BE-4DC3-B983-E071523364F8}"/>
          </ac:spMkLst>
        </pc:spChg>
        <pc:spChg chg="add">
          <ac:chgData name="Colvin, John" userId="4379f728-9248-4db3-8945-7ec9c1f37a22" providerId="ADAL" clId="{AEAC5375-376A-4F71-BDCB-F5EA84B5526D}" dt="2024-07-25T14:01:51.805" v="14" actId="26606"/>
          <ac:spMkLst>
            <pc:docMk/>
            <pc:sldMk cId="936682858" sldId="695"/>
            <ac:spMk id="49" creationId="{08C9B587-E65E-4B52-B37C-ABEBB6E87928}"/>
          </ac:spMkLst>
        </pc:spChg>
        <pc:picChg chg="del">
          <ac:chgData name="Colvin, John" userId="4379f728-9248-4db3-8945-7ec9c1f37a22" providerId="ADAL" clId="{AEAC5375-376A-4F71-BDCB-F5EA84B5526D}" dt="2024-07-25T14:01:44.141" v="12" actId="478"/>
          <ac:picMkLst>
            <pc:docMk/>
            <pc:sldMk cId="936682858" sldId="695"/>
            <ac:picMk id="2" creationId="{316C8322-06D9-7632-BF8B-2A56FC2FCB3F}"/>
          </ac:picMkLst>
        </pc:picChg>
        <pc:picChg chg="mod">
          <ac:chgData name="Colvin, John" userId="4379f728-9248-4db3-8945-7ec9c1f37a22" providerId="ADAL" clId="{AEAC5375-376A-4F71-BDCB-F5EA84B5526D}" dt="2024-07-25T14:01:51.805" v="14" actId="26606"/>
          <ac:picMkLst>
            <pc:docMk/>
            <pc:sldMk cId="936682858" sldId="695"/>
            <ac:picMk id="5" creationId="{192E78AD-26B5-EC08-C6AF-7F0951D7C9B5}"/>
          </ac:picMkLst>
        </pc:picChg>
        <pc:picChg chg="del">
          <ac:chgData name="Colvin, John" userId="4379f728-9248-4db3-8945-7ec9c1f37a22" providerId="ADAL" clId="{AEAC5375-376A-4F71-BDCB-F5EA84B5526D}" dt="2024-07-25T14:01:45.587" v="13" actId="478"/>
          <ac:picMkLst>
            <pc:docMk/>
            <pc:sldMk cId="936682858" sldId="695"/>
            <ac:picMk id="6" creationId="{0930357A-8FB9-4BE2-9FA5-7E5A020FF82C}"/>
          </ac:picMkLst>
        </pc:picChg>
        <pc:picChg chg="del">
          <ac:chgData name="Colvin, John" userId="4379f728-9248-4db3-8945-7ec9c1f37a22" providerId="ADAL" clId="{AEAC5375-376A-4F71-BDCB-F5EA84B5526D}" dt="2024-07-25T14:01:41.476" v="11" actId="478"/>
          <ac:picMkLst>
            <pc:docMk/>
            <pc:sldMk cId="936682858" sldId="695"/>
            <ac:picMk id="18" creationId="{11C26D68-54CC-4BD1-86CA-5D9F221ADE74}"/>
          </ac:picMkLst>
        </pc:picChg>
      </pc:sldChg>
      <pc:sldChg chg="addSp delSp modSp mod addAnim">
        <pc:chgData name="Colvin, John" userId="4379f728-9248-4db3-8945-7ec9c1f37a22" providerId="ADAL" clId="{AEAC5375-376A-4F71-BDCB-F5EA84B5526D}" dt="2024-07-25T14:17:45.170" v="158"/>
        <pc:sldMkLst>
          <pc:docMk/>
          <pc:sldMk cId="4061701809" sldId="701"/>
        </pc:sldMkLst>
        <pc:spChg chg="mod">
          <ac:chgData name="Colvin, John" userId="4379f728-9248-4db3-8945-7ec9c1f37a22" providerId="ADAL" clId="{AEAC5375-376A-4F71-BDCB-F5EA84B5526D}" dt="2024-07-25T14:17:45.170" v="157" actId="26606"/>
          <ac:spMkLst>
            <pc:docMk/>
            <pc:sldMk cId="4061701809" sldId="701"/>
            <ac:spMk id="2" creationId="{E1C54EFE-1B4C-416F-82F4-301D09A826A6}"/>
          </ac:spMkLst>
        </pc:spChg>
        <pc:spChg chg="del">
          <ac:chgData name="Colvin, John" userId="4379f728-9248-4db3-8945-7ec9c1f37a22" providerId="ADAL" clId="{AEAC5375-376A-4F71-BDCB-F5EA84B5526D}" dt="2024-07-25T14:17:45.170" v="157" actId="26606"/>
          <ac:spMkLst>
            <pc:docMk/>
            <pc:sldMk cId="4061701809" sldId="701"/>
            <ac:spMk id="36" creationId="{6234BCC6-39B9-47D9-8BF8-C665401AE23C}"/>
          </ac:spMkLst>
        </pc:spChg>
        <pc:spChg chg="del">
          <ac:chgData name="Colvin, John" userId="4379f728-9248-4db3-8945-7ec9c1f37a22" providerId="ADAL" clId="{AEAC5375-376A-4F71-BDCB-F5EA84B5526D}" dt="2024-07-25T14:17:45.170" v="157" actId="26606"/>
          <ac:spMkLst>
            <pc:docMk/>
            <pc:sldMk cId="4061701809" sldId="701"/>
            <ac:spMk id="38" creationId="{72A9CE9D-DAC3-40AF-B504-78A64A909F9D}"/>
          </ac:spMkLst>
        </pc:spChg>
        <pc:spChg chg="del">
          <ac:chgData name="Colvin, John" userId="4379f728-9248-4db3-8945-7ec9c1f37a22" providerId="ADAL" clId="{AEAC5375-376A-4F71-BDCB-F5EA84B5526D}" dt="2024-07-25T14:17:45.170" v="157" actId="26606"/>
          <ac:spMkLst>
            <pc:docMk/>
            <pc:sldMk cId="4061701809" sldId="701"/>
            <ac:spMk id="40" creationId="{506D7452-6CDE-4381-86CE-07B2459383D5}"/>
          </ac:spMkLst>
        </pc:spChg>
        <pc:spChg chg="del">
          <ac:chgData name="Colvin, John" userId="4379f728-9248-4db3-8945-7ec9c1f37a22" providerId="ADAL" clId="{AEAC5375-376A-4F71-BDCB-F5EA84B5526D}" dt="2024-07-25T14:17:45.170" v="157" actId="26606"/>
          <ac:spMkLst>
            <pc:docMk/>
            <pc:sldMk cId="4061701809" sldId="701"/>
            <ac:spMk id="42" creationId="{762DA937-8B55-4317-BD32-98D7AF30E39E}"/>
          </ac:spMkLst>
        </pc:spChg>
        <pc:spChg chg="del">
          <ac:chgData name="Colvin, John" userId="4379f728-9248-4db3-8945-7ec9c1f37a22" providerId="ADAL" clId="{AEAC5375-376A-4F71-BDCB-F5EA84B5526D}" dt="2024-07-25T14:17:45.170" v="157" actId="26606"/>
          <ac:spMkLst>
            <pc:docMk/>
            <pc:sldMk cId="4061701809" sldId="701"/>
            <ac:spMk id="44" creationId="{C52EE5A8-045B-4D39-8ED1-513334085EEC}"/>
          </ac:spMkLst>
        </pc:spChg>
        <pc:spChg chg="add">
          <ac:chgData name="Colvin, John" userId="4379f728-9248-4db3-8945-7ec9c1f37a22" providerId="ADAL" clId="{AEAC5375-376A-4F71-BDCB-F5EA84B5526D}" dt="2024-07-25T14:17:45.170" v="157" actId="26606"/>
          <ac:spMkLst>
            <pc:docMk/>
            <pc:sldMk cId="4061701809" sldId="701"/>
            <ac:spMk id="49" creationId="{22A397E7-BF60-45B2-84C7-B074B76C37A7}"/>
          </ac:spMkLst>
        </pc:spChg>
        <pc:spChg chg="add">
          <ac:chgData name="Colvin, John" userId="4379f728-9248-4db3-8945-7ec9c1f37a22" providerId="ADAL" clId="{AEAC5375-376A-4F71-BDCB-F5EA84B5526D}" dt="2024-07-25T14:17:45.170" v="157" actId="26606"/>
          <ac:spMkLst>
            <pc:docMk/>
            <pc:sldMk cId="4061701809" sldId="701"/>
            <ac:spMk id="51" creationId="{890DEF05-784E-4B61-89E4-04C4ECF4E5A0}"/>
          </ac:spMkLst>
        </pc:spChg>
        <pc:picChg chg="mod">
          <ac:chgData name="Colvin, John" userId="4379f728-9248-4db3-8945-7ec9c1f37a22" providerId="ADAL" clId="{AEAC5375-376A-4F71-BDCB-F5EA84B5526D}" dt="2024-07-25T14:17:45.170" v="157" actId="26606"/>
          <ac:picMkLst>
            <pc:docMk/>
            <pc:sldMk cId="4061701809" sldId="701"/>
            <ac:picMk id="5" creationId="{1DD0F2D3-D079-8628-E227-36C74DE25BDA}"/>
          </ac:picMkLst>
        </pc:picChg>
        <pc:picChg chg="del">
          <ac:chgData name="Colvin, John" userId="4379f728-9248-4db3-8945-7ec9c1f37a22" providerId="ADAL" clId="{AEAC5375-376A-4F71-BDCB-F5EA84B5526D}" dt="2024-07-25T14:17:33.326" v="155" actId="478"/>
          <ac:picMkLst>
            <pc:docMk/>
            <pc:sldMk cId="4061701809" sldId="701"/>
            <ac:picMk id="12" creationId="{55ED1802-88D8-4759-8754-2B16A3D9A792}"/>
          </ac:picMkLst>
        </pc:picChg>
        <pc:picChg chg="del">
          <ac:chgData name="Colvin, John" userId="4379f728-9248-4db3-8945-7ec9c1f37a22" providerId="ADAL" clId="{AEAC5375-376A-4F71-BDCB-F5EA84B5526D}" dt="2024-07-25T14:17:35.593" v="156" actId="478"/>
          <ac:picMkLst>
            <pc:docMk/>
            <pc:sldMk cId="4061701809" sldId="701"/>
            <ac:picMk id="13" creationId="{1B94BA47-28C3-44B1-895D-212A2C9C1BF1}"/>
          </ac:picMkLst>
        </pc:picChg>
        <pc:cxnChg chg="add">
          <ac:chgData name="Colvin, John" userId="4379f728-9248-4db3-8945-7ec9c1f37a22" providerId="ADAL" clId="{AEAC5375-376A-4F71-BDCB-F5EA84B5526D}" dt="2024-07-25T14:17:45.170" v="157" actId="26606"/>
          <ac:cxnSpMkLst>
            <pc:docMk/>
            <pc:sldMk cId="4061701809" sldId="701"/>
            <ac:cxnSpMk id="53" creationId="{C41BAEC7-F7B0-4224-8B18-8F74B7D87F0B}"/>
          </ac:cxnSpMkLst>
        </pc:cxnChg>
      </pc:sldChg>
      <pc:sldChg chg="delSp mod">
        <pc:chgData name="Colvin, John" userId="4379f728-9248-4db3-8945-7ec9c1f37a22" providerId="ADAL" clId="{AEAC5375-376A-4F71-BDCB-F5EA84B5526D}" dt="2024-07-25T14:02:30.415" v="21" actId="478"/>
        <pc:sldMkLst>
          <pc:docMk/>
          <pc:sldMk cId="3272432209" sldId="703"/>
        </pc:sldMkLst>
        <pc:picChg chg="del">
          <ac:chgData name="Colvin, John" userId="4379f728-9248-4db3-8945-7ec9c1f37a22" providerId="ADAL" clId="{AEAC5375-376A-4F71-BDCB-F5EA84B5526D}" dt="2024-07-25T14:02:30.415" v="21" actId="478"/>
          <ac:picMkLst>
            <pc:docMk/>
            <pc:sldMk cId="3272432209" sldId="703"/>
            <ac:picMk id="7" creationId="{B3A22BCB-D479-5C14-A79D-2F9F7C7659FF}"/>
          </ac:picMkLst>
        </pc:picChg>
      </pc:sldChg>
      <pc:sldChg chg="addSp delSp modSp mod addAnim">
        <pc:chgData name="Colvin, John" userId="4379f728-9248-4db3-8945-7ec9c1f37a22" providerId="ADAL" clId="{AEAC5375-376A-4F71-BDCB-F5EA84B5526D}" dt="2024-07-25T14:07:28.825" v="61"/>
        <pc:sldMkLst>
          <pc:docMk/>
          <pc:sldMk cId="2004305782" sldId="704"/>
        </pc:sldMkLst>
        <pc:spChg chg="mod">
          <ac:chgData name="Colvin, John" userId="4379f728-9248-4db3-8945-7ec9c1f37a22" providerId="ADAL" clId="{AEAC5375-376A-4F71-BDCB-F5EA84B5526D}" dt="2024-07-25T14:07:28.824" v="60" actId="26606"/>
          <ac:spMkLst>
            <pc:docMk/>
            <pc:sldMk cId="2004305782" sldId="704"/>
            <ac:spMk id="2" creationId="{4D7F5A1B-4CB8-2748-4F64-F12FFD73CB7E}"/>
          </ac:spMkLst>
        </pc:spChg>
        <pc:spChg chg="del">
          <ac:chgData name="Colvin, John" userId="4379f728-9248-4db3-8945-7ec9c1f37a22" providerId="ADAL" clId="{AEAC5375-376A-4F71-BDCB-F5EA84B5526D}" dt="2024-07-25T14:07:28.824" v="60" actId="26606"/>
          <ac:spMkLst>
            <pc:docMk/>
            <pc:sldMk cId="2004305782" sldId="704"/>
            <ac:spMk id="39" creationId="{06DA9DF9-31F7-4056-B42E-878CC92417B8}"/>
          </ac:spMkLst>
        </pc:spChg>
        <pc:spChg chg="add">
          <ac:chgData name="Colvin, John" userId="4379f728-9248-4db3-8945-7ec9c1f37a22" providerId="ADAL" clId="{AEAC5375-376A-4F71-BDCB-F5EA84B5526D}" dt="2024-07-25T14:07:28.824" v="60" actId="26606"/>
          <ac:spMkLst>
            <pc:docMk/>
            <pc:sldMk cId="2004305782" sldId="704"/>
            <ac:spMk id="44" creationId="{0671A8AE-40A1-4631-A6B8-581AFF065482}"/>
          </ac:spMkLst>
        </pc:spChg>
        <pc:spChg chg="add">
          <ac:chgData name="Colvin, John" userId="4379f728-9248-4db3-8945-7ec9c1f37a22" providerId="ADAL" clId="{AEAC5375-376A-4F71-BDCB-F5EA84B5526D}" dt="2024-07-25T14:07:28.824" v="60" actId="26606"/>
          <ac:spMkLst>
            <pc:docMk/>
            <pc:sldMk cId="2004305782" sldId="704"/>
            <ac:spMk id="46" creationId="{AB58EF07-17C2-48CF-ABB0-EEF1F17CB8F0}"/>
          </ac:spMkLst>
        </pc:spChg>
        <pc:spChg chg="add">
          <ac:chgData name="Colvin, John" userId="4379f728-9248-4db3-8945-7ec9c1f37a22" providerId="ADAL" clId="{AEAC5375-376A-4F71-BDCB-F5EA84B5526D}" dt="2024-07-25T14:07:28.824" v="60" actId="26606"/>
          <ac:spMkLst>
            <pc:docMk/>
            <pc:sldMk cId="2004305782" sldId="704"/>
            <ac:spMk id="48" creationId="{AF2F604E-43BE-4DC3-B983-E071523364F8}"/>
          </ac:spMkLst>
        </pc:spChg>
        <pc:spChg chg="add">
          <ac:chgData name="Colvin, John" userId="4379f728-9248-4db3-8945-7ec9c1f37a22" providerId="ADAL" clId="{AEAC5375-376A-4F71-BDCB-F5EA84B5526D}" dt="2024-07-25T14:07:28.824" v="60" actId="26606"/>
          <ac:spMkLst>
            <pc:docMk/>
            <pc:sldMk cId="2004305782" sldId="704"/>
            <ac:spMk id="50" creationId="{08C9B587-E65E-4B52-B37C-ABEBB6E87928}"/>
          </ac:spMkLst>
        </pc:spChg>
        <pc:picChg chg="del">
          <ac:chgData name="Colvin, John" userId="4379f728-9248-4db3-8945-7ec9c1f37a22" providerId="ADAL" clId="{AEAC5375-376A-4F71-BDCB-F5EA84B5526D}" dt="2024-07-25T14:07:18.435" v="58" actId="478"/>
          <ac:picMkLst>
            <pc:docMk/>
            <pc:sldMk cId="2004305782" sldId="704"/>
            <ac:picMk id="8" creationId="{CCA56FD1-E118-227A-D50E-888134B72591}"/>
          </ac:picMkLst>
        </pc:picChg>
        <pc:picChg chg="mod">
          <ac:chgData name="Colvin, John" userId="4379f728-9248-4db3-8945-7ec9c1f37a22" providerId="ADAL" clId="{AEAC5375-376A-4F71-BDCB-F5EA84B5526D}" dt="2024-07-25T14:07:28.824" v="60" actId="26606"/>
          <ac:picMkLst>
            <pc:docMk/>
            <pc:sldMk cId="2004305782" sldId="704"/>
            <ac:picMk id="13" creationId="{787563D0-75DA-F37B-3C9B-DB09C24EDEF4}"/>
          </ac:picMkLst>
        </pc:picChg>
        <pc:picChg chg="del">
          <ac:chgData name="Colvin, John" userId="4379f728-9248-4db3-8945-7ec9c1f37a22" providerId="ADAL" clId="{AEAC5375-376A-4F71-BDCB-F5EA84B5526D}" dt="2024-07-25T14:07:21.981" v="59" actId="478"/>
          <ac:picMkLst>
            <pc:docMk/>
            <pc:sldMk cId="2004305782" sldId="704"/>
            <ac:picMk id="14" creationId="{F9B4F727-E697-C9A4-4E7B-8820DD557095}"/>
          </ac:picMkLst>
        </pc:picChg>
      </pc:sldChg>
      <pc:sldChg chg="delSp modSp mod">
        <pc:chgData name="Colvin, John" userId="4379f728-9248-4db3-8945-7ec9c1f37a22" providerId="ADAL" clId="{AEAC5375-376A-4F71-BDCB-F5EA84B5526D}" dt="2024-07-25T14:08:06.725" v="69" actId="20577"/>
        <pc:sldMkLst>
          <pc:docMk/>
          <pc:sldMk cId="3214122233" sldId="709"/>
        </pc:sldMkLst>
        <pc:spChg chg="mod">
          <ac:chgData name="Colvin, John" userId="4379f728-9248-4db3-8945-7ec9c1f37a22" providerId="ADAL" clId="{AEAC5375-376A-4F71-BDCB-F5EA84B5526D}" dt="2024-07-25T14:08:06.725" v="69" actId="20577"/>
          <ac:spMkLst>
            <pc:docMk/>
            <pc:sldMk cId="3214122233" sldId="709"/>
            <ac:spMk id="7" creationId="{6841E091-15DD-B672-5BC8-4E254B304B2C}"/>
          </ac:spMkLst>
        </pc:spChg>
        <pc:picChg chg="del">
          <ac:chgData name="Colvin, John" userId="4379f728-9248-4db3-8945-7ec9c1f37a22" providerId="ADAL" clId="{AEAC5375-376A-4F71-BDCB-F5EA84B5526D}" dt="2024-07-25T14:07:42.171" v="62" actId="478"/>
          <ac:picMkLst>
            <pc:docMk/>
            <pc:sldMk cId="3214122233" sldId="709"/>
            <ac:picMk id="8" creationId="{AF2D7357-CE16-AD40-D06C-E8F7EB8DDD91}"/>
          </ac:picMkLst>
        </pc:picChg>
        <pc:picChg chg="mod">
          <ac:chgData name="Colvin, John" userId="4379f728-9248-4db3-8945-7ec9c1f37a22" providerId="ADAL" clId="{AEAC5375-376A-4F71-BDCB-F5EA84B5526D}" dt="2024-07-25T14:07:52.555" v="64" actId="14100"/>
          <ac:picMkLst>
            <pc:docMk/>
            <pc:sldMk cId="3214122233" sldId="709"/>
            <ac:picMk id="9" creationId="{79772525-1E3B-A3C8-A20A-ABDA3E126B56}"/>
          </ac:picMkLst>
        </pc:picChg>
      </pc:sldChg>
      <pc:sldChg chg="delSp mod">
        <pc:chgData name="Colvin, John" userId="4379f728-9248-4db3-8945-7ec9c1f37a22" providerId="ADAL" clId="{AEAC5375-376A-4F71-BDCB-F5EA84B5526D}" dt="2024-07-25T14:10:40.260" v="70" actId="478"/>
        <pc:sldMkLst>
          <pc:docMk/>
          <pc:sldMk cId="491166596" sldId="711"/>
        </pc:sldMkLst>
        <pc:picChg chg="del">
          <ac:chgData name="Colvin, John" userId="4379f728-9248-4db3-8945-7ec9c1f37a22" providerId="ADAL" clId="{AEAC5375-376A-4F71-BDCB-F5EA84B5526D}" dt="2024-07-25T14:10:40.260" v="70" actId="478"/>
          <ac:picMkLst>
            <pc:docMk/>
            <pc:sldMk cId="491166596" sldId="711"/>
            <ac:picMk id="6" creationId="{6000A052-9F21-82E8-1458-42224325C7C9}"/>
          </ac:picMkLst>
        </pc:picChg>
      </pc:sldChg>
      <pc:sldChg chg="delSp modSp mod">
        <pc:chgData name="Colvin, John" userId="4379f728-9248-4db3-8945-7ec9c1f37a22" providerId="ADAL" clId="{AEAC5375-376A-4F71-BDCB-F5EA84B5526D}" dt="2024-07-25T14:11:08.852" v="78" actId="14100"/>
        <pc:sldMkLst>
          <pc:docMk/>
          <pc:sldMk cId="71307068" sldId="712"/>
        </pc:sldMkLst>
        <pc:spChg chg="mod">
          <ac:chgData name="Colvin, John" userId="4379f728-9248-4db3-8945-7ec9c1f37a22" providerId="ADAL" clId="{AEAC5375-376A-4F71-BDCB-F5EA84B5526D}" dt="2024-07-25T14:11:08.852" v="78" actId="14100"/>
          <ac:spMkLst>
            <pc:docMk/>
            <pc:sldMk cId="71307068" sldId="712"/>
            <ac:spMk id="5" creationId="{7AFBE41E-0328-96D6-B390-C88088C1A270}"/>
          </ac:spMkLst>
        </pc:spChg>
        <pc:picChg chg="del">
          <ac:chgData name="Colvin, John" userId="4379f728-9248-4db3-8945-7ec9c1f37a22" providerId="ADAL" clId="{AEAC5375-376A-4F71-BDCB-F5EA84B5526D}" dt="2024-07-25T14:10:42.748" v="71" actId="478"/>
          <ac:picMkLst>
            <pc:docMk/>
            <pc:sldMk cId="71307068" sldId="712"/>
            <ac:picMk id="2" creationId="{9A735E43-FD8E-2452-7C54-30DEA319E06F}"/>
          </ac:picMkLst>
        </pc:picChg>
      </pc:sldChg>
      <pc:sldChg chg="delSp mod">
        <pc:chgData name="Colvin, John" userId="4379f728-9248-4db3-8945-7ec9c1f37a22" providerId="ADAL" clId="{AEAC5375-376A-4F71-BDCB-F5EA84B5526D}" dt="2024-07-25T14:11:14.668" v="80" actId="478"/>
        <pc:sldMkLst>
          <pc:docMk/>
          <pc:sldMk cId="2247026488" sldId="713"/>
        </pc:sldMkLst>
        <pc:picChg chg="del">
          <ac:chgData name="Colvin, John" userId="4379f728-9248-4db3-8945-7ec9c1f37a22" providerId="ADAL" clId="{AEAC5375-376A-4F71-BDCB-F5EA84B5526D}" dt="2024-07-25T14:11:14.668" v="80" actId="478"/>
          <ac:picMkLst>
            <pc:docMk/>
            <pc:sldMk cId="2247026488" sldId="713"/>
            <ac:picMk id="8" creationId="{CCA56FD1-E118-227A-D50E-888134B72591}"/>
          </ac:picMkLst>
        </pc:picChg>
        <pc:picChg chg="del">
          <ac:chgData name="Colvin, John" userId="4379f728-9248-4db3-8945-7ec9c1f37a22" providerId="ADAL" clId="{AEAC5375-376A-4F71-BDCB-F5EA84B5526D}" dt="2024-07-25T14:11:13.622" v="79" actId="478"/>
          <ac:picMkLst>
            <pc:docMk/>
            <pc:sldMk cId="2247026488" sldId="713"/>
            <ac:picMk id="14" creationId="{F9B4F727-E697-C9A4-4E7B-8820DD557095}"/>
          </ac:picMkLst>
        </pc:picChg>
      </pc:sldChg>
      <pc:sldChg chg="delSp mod">
        <pc:chgData name="Colvin, John" userId="4379f728-9248-4db3-8945-7ec9c1f37a22" providerId="ADAL" clId="{AEAC5375-376A-4F71-BDCB-F5EA84B5526D}" dt="2024-07-25T14:11:25.535" v="82" actId="478"/>
        <pc:sldMkLst>
          <pc:docMk/>
          <pc:sldMk cId="3249078888" sldId="714"/>
        </pc:sldMkLst>
        <pc:picChg chg="del">
          <ac:chgData name="Colvin, John" userId="4379f728-9248-4db3-8945-7ec9c1f37a22" providerId="ADAL" clId="{AEAC5375-376A-4F71-BDCB-F5EA84B5526D}" dt="2024-07-25T14:11:24.335" v="81" actId="478"/>
          <ac:picMkLst>
            <pc:docMk/>
            <pc:sldMk cId="3249078888" sldId="714"/>
            <ac:picMk id="8" creationId="{CCA56FD1-E118-227A-D50E-888134B72591}"/>
          </ac:picMkLst>
        </pc:picChg>
        <pc:picChg chg="del">
          <ac:chgData name="Colvin, John" userId="4379f728-9248-4db3-8945-7ec9c1f37a22" providerId="ADAL" clId="{AEAC5375-376A-4F71-BDCB-F5EA84B5526D}" dt="2024-07-25T14:11:25.535" v="82" actId="478"/>
          <ac:picMkLst>
            <pc:docMk/>
            <pc:sldMk cId="3249078888" sldId="714"/>
            <ac:picMk id="14" creationId="{F9B4F727-E697-C9A4-4E7B-8820DD557095}"/>
          </ac:picMkLst>
        </pc:picChg>
      </pc:sldChg>
      <pc:sldChg chg="addSp delSp modSp mod setBg">
        <pc:chgData name="Colvin, John" userId="4379f728-9248-4db3-8945-7ec9c1f37a22" providerId="ADAL" clId="{AEAC5375-376A-4F71-BDCB-F5EA84B5526D}" dt="2024-07-25T14:11:57.349" v="90" actId="6549"/>
        <pc:sldMkLst>
          <pc:docMk/>
          <pc:sldMk cId="1647163943" sldId="715"/>
        </pc:sldMkLst>
        <pc:spChg chg="mod">
          <ac:chgData name="Colvin, John" userId="4379f728-9248-4db3-8945-7ec9c1f37a22" providerId="ADAL" clId="{AEAC5375-376A-4F71-BDCB-F5EA84B5526D}" dt="2024-07-25T14:11:47.289" v="86" actId="26606"/>
          <ac:spMkLst>
            <pc:docMk/>
            <pc:sldMk cId="1647163943" sldId="715"/>
            <ac:spMk id="5" creationId="{834DF542-CE0D-B33D-B85D-E44ADB1FD557}"/>
          </ac:spMkLst>
        </pc:spChg>
        <pc:spChg chg="mod">
          <ac:chgData name="Colvin, John" userId="4379f728-9248-4db3-8945-7ec9c1f37a22" providerId="ADAL" clId="{AEAC5375-376A-4F71-BDCB-F5EA84B5526D}" dt="2024-07-25T14:11:57.349" v="90" actId="6549"/>
          <ac:spMkLst>
            <pc:docMk/>
            <pc:sldMk cId="1647163943" sldId="715"/>
            <ac:spMk id="7" creationId="{642F1710-C6B0-93D9-9534-CEC3046339D8}"/>
          </ac:spMkLst>
        </pc:spChg>
        <pc:spChg chg="add del">
          <ac:chgData name="Colvin, John" userId="4379f728-9248-4db3-8945-7ec9c1f37a22" providerId="ADAL" clId="{AEAC5375-376A-4F71-BDCB-F5EA84B5526D}" dt="2024-07-25T14:11:47.289" v="86" actId="26606"/>
          <ac:spMkLst>
            <pc:docMk/>
            <pc:sldMk cId="1647163943" sldId="715"/>
            <ac:spMk id="24" creationId="{EFE6CFD5-509D-42EE-82A6-1E376C36505C}"/>
          </ac:spMkLst>
        </pc:spChg>
        <pc:spChg chg="add del">
          <ac:chgData name="Colvin, John" userId="4379f728-9248-4db3-8945-7ec9c1f37a22" providerId="ADAL" clId="{AEAC5375-376A-4F71-BDCB-F5EA84B5526D}" dt="2024-07-25T14:11:47.289" v="86" actId="26606"/>
          <ac:spMkLst>
            <pc:docMk/>
            <pc:sldMk cId="1647163943" sldId="715"/>
            <ac:spMk id="26" creationId="{70A48D59-8581-41F7-B529-F4617FE07A9A}"/>
          </ac:spMkLst>
        </pc:spChg>
        <pc:spChg chg="add">
          <ac:chgData name="Colvin, John" userId="4379f728-9248-4db3-8945-7ec9c1f37a22" providerId="ADAL" clId="{AEAC5375-376A-4F71-BDCB-F5EA84B5526D}" dt="2024-07-25T14:11:47.289" v="86" actId="26606"/>
          <ac:spMkLst>
            <pc:docMk/>
            <pc:sldMk cId="1647163943" sldId="715"/>
            <ac:spMk id="33" creationId="{E8A8EAB8-D2FF-444D-B34B-7D32F106AD0E}"/>
          </ac:spMkLst>
        </pc:spChg>
        <pc:picChg chg="del">
          <ac:chgData name="Colvin, John" userId="4379f728-9248-4db3-8945-7ec9c1f37a22" providerId="ADAL" clId="{AEAC5375-376A-4F71-BDCB-F5EA84B5526D}" dt="2024-07-25T14:11:44.749" v="85" actId="478"/>
          <ac:picMkLst>
            <pc:docMk/>
            <pc:sldMk cId="1647163943" sldId="715"/>
            <ac:picMk id="8" creationId="{9B7971F0-C991-E887-CD49-FE6D506B05E9}"/>
          </ac:picMkLst>
        </pc:picChg>
        <pc:picChg chg="del mod ord">
          <ac:chgData name="Colvin, John" userId="4379f728-9248-4db3-8945-7ec9c1f37a22" providerId="ADAL" clId="{AEAC5375-376A-4F71-BDCB-F5EA84B5526D}" dt="2024-07-25T14:11:43.325" v="84" actId="478"/>
          <ac:picMkLst>
            <pc:docMk/>
            <pc:sldMk cId="1647163943" sldId="715"/>
            <ac:picMk id="9" creationId="{F0C8A3A5-A077-AE8B-21F8-B3D19CC66519}"/>
          </ac:picMkLst>
        </pc:picChg>
        <pc:picChg chg="mod ord">
          <ac:chgData name="Colvin, John" userId="4379f728-9248-4db3-8945-7ec9c1f37a22" providerId="ADAL" clId="{AEAC5375-376A-4F71-BDCB-F5EA84B5526D}" dt="2024-07-25T14:11:47.289" v="86" actId="26606"/>
          <ac:picMkLst>
            <pc:docMk/>
            <pc:sldMk cId="1647163943" sldId="715"/>
            <ac:picMk id="19" creationId="{7C224A25-4B3A-DA09-6774-29792D4E8BB3}"/>
          </ac:picMkLst>
        </pc:picChg>
        <pc:cxnChg chg="add del">
          <ac:chgData name="Colvin, John" userId="4379f728-9248-4db3-8945-7ec9c1f37a22" providerId="ADAL" clId="{AEAC5375-376A-4F71-BDCB-F5EA84B5526D}" dt="2024-07-25T14:11:47.289" v="86" actId="26606"/>
          <ac:cxnSpMkLst>
            <pc:docMk/>
            <pc:sldMk cId="1647163943" sldId="715"/>
            <ac:cxnSpMk id="28" creationId="{967F2066-0253-4771-A5F6-68111E1FE832}"/>
          </ac:cxnSpMkLst>
        </pc:cxnChg>
        <pc:cxnChg chg="add">
          <ac:chgData name="Colvin, John" userId="4379f728-9248-4db3-8945-7ec9c1f37a22" providerId="ADAL" clId="{AEAC5375-376A-4F71-BDCB-F5EA84B5526D}" dt="2024-07-25T14:11:47.289" v="86" actId="26606"/>
          <ac:cxnSpMkLst>
            <pc:docMk/>
            <pc:sldMk cId="1647163943" sldId="715"/>
            <ac:cxnSpMk id="35" creationId="{EEA38897-7BA3-4408-8083-3235339C4A60}"/>
          </ac:cxnSpMkLst>
        </pc:cxnChg>
        <pc:cxnChg chg="add">
          <ac:chgData name="Colvin, John" userId="4379f728-9248-4db3-8945-7ec9c1f37a22" providerId="ADAL" clId="{AEAC5375-376A-4F71-BDCB-F5EA84B5526D}" dt="2024-07-25T14:11:47.289" v="86" actId="26606"/>
          <ac:cxnSpMkLst>
            <pc:docMk/>
            <pc:sldMk cId="1647163943" sldId="715"/>
            <ac:cxnSpMk id="37" creationId="{F11AD06B-AB20-4097-8606-5DA00DBACE88}"/>
          </ac:cxnSpMkLst>
        </pc:cxnChg>
      </pc:sldChg>
      <pc:sldChg chg="delSp modSp mod">
        <pc:chgData name="Colvin, John" userId="4379f728-9248-4db3-8945-7ec9c1f37a22" providerId="ADAL" clId="{AEAC5375-376A-4F71-BDCB-F5EA84B5526D}" dt="2024-07-25T14:17:58.046" v="160" actId="478"/>
        <pc:sldMkLst>
          <pc:docMk/>
          <pc:sldMk cId="3224637912" sldId="716"/>
        </pc:sldMkLst>
        <pc:spChg chg="mod">
          <ac:chgData name="Colvin, John" userId="4379f728-9248-4db3-8945-7ec9c1f37a22" providerId="ADAL" clId="{AEAC5375-376A-4F71-BDCB-F5EA84B5526D}" dt="2024-07-25T14:17:03.766" v="147" actId="20577"/>
          <ac:spMkLst>
            <pc:docMk/>
            <pc:sldMk cId="3224637912" sldId="716"/>
            <ac:spMk id="4" creationId="{C8028AB5-21E2-AE80-091E-F1A892537513}"/>
          </ac:spMkLst>
        </pc:spChg>
        <pc:picChg chg="del">
          <ac:chgData name="Colvin, John" userId="4379f728-9248-4db3-8945-7ec9c1f37a22" providerId="ADAL" clId="{AEAC5375-376A-4F71-BDCB-F5EA84B5526D}" dt="2024-07-25T14:17:55.175" v="159" actId="478"/>
          <ac:picMkLst>
            <pc:docMk/>
            <pc:sldMk cId="3224637912" sldId="716"/>
            <ac:picMk id="11" creationId="{47AA9847-28AC-AC0B-EF48-518172034C9D}"/>
          </ac:picMkLst>
        </pc:picChg>
        <pc:picChg chg="del">
          <ac:chgData name="Colvin, John" userId="4379f728-9248-4db3-8945-7ec9c1f37a22" providerId="ADAL" clId="{AEAC5375-376A-4F71-BDCB-F5EA84B5526D}" dt="2024-07-25T14:17:58.046" v="160" actId="478"/>
          <ac:picMkLst>
            <pc:docMk/>
            <pc:sldMk cId="3224637912" sldId="716"/>
            <ac:picMk id="22" creationId="{B71EF4ED-C728-9DCC-9739-6BF06248E29C}"/>
          </ac:picMkLst>
        </pc:picChg>
      </pc:sldChg>
      <pc:sldChg chg="delSp modSp mod">
        <pc:chgData name="Colvin, John" userId="4379f728-9248-4db3-8945-7ec9c1f37a22" providerId="ADAL" clId="{AEAC5375-376A-4F71-BDCB-F5EA84B5526D}" dt="2024-07-25T14:17:21.636" v="152" actId="20577"/>
        <pc:sldMkLst>
          <pc:docMk/>
          <pc:sldMk cId="1379877211" sldId="717"/>
        </pc:sldMkLst>
        <pc:spChg chg="mod">
          <ac:chgData name="Colvin, John" userId="4379f728-9248-4db3-8945-7ec9c1f37a22" providerId="ADAL" clId="{AEAC5375-376A-4F71-BDCB-F5EA84B5526D}" dt="2024-07-25T14:17:21.636" v="152" actId="20577"/>
          <ac:spMkLst>
            <pc:docMk/>
            <pc:sldMk cId="1379877211" sldId="717"/>
            <ac:spMk id="2" creationId="{A54C2EE5-00D0-CF07-31AB-CFBAE4494B06}"/>
          </ac:spMkLst>
        </pc:spChg>
        <pc:picChg chg="mod">
          <ac:chgData name="Colvin, John" userId="4379f728-9248-4db3-8945-7ec9c1f37a22" providerId="ADAL" clId="{AEAC5375-376A-4F71-BDCB-F5EA84B5526D}" dt="2024-07-25T14:17:16.301" v="149" actId="14100"/>
          <ac:picMkLst>
            <pc:docMk/>
            <pc:sldMk cId="1379877211" sldId="717"/>
            <ac:picMk id="5" creationId="{460B3019-ADC0-B286-BA74-2D5A2ABC4262}"/>
          </ac:picMkLst>
        </pc:picChg>
        <pc:picChg chg="del">
          <ac:chgData name="Colvin, John" userId="4379f728-9248-4db3-8945-7ec9c1f37a22" providerId="ADAL" clId="{AEAC5375-376A-4F71-BDCB-F5EA84B5526D}" dt="2024-07-25T14:17:18.300" v="150" actId="478"/>
          <ac:picMkLst>
            <pc:docMk/>
            <pc:sldMk cId="1379877211" sldId="717"/>
            <ac:picMk id="6" creationId="{4FD9FCD2-5A1D-89D4-DCCC-3A6CE1380FC6}"/>
          </ac:picMkLst>
        </pc:picChg>
      </pc:sldChg>
      <pc:sldChg chg="delSp mod">
        <pc:chgData name="Colvin, John" userId="4379f728-9248-4db3-8945-7ec9c1f37a22" providerId="ADAL" clId="{AEAC5375-376A-4F71-BDCB-F5EA84B5526D}" dt="2024-07-25T14:12:58.393" v="103" actId="478"/>
        <pc:sldMkLst>
          <pc:docMk/>
          <pc:sldMk cId="3886555870" sldId="718"/>
        </pc:sldMkLst>
        <pc:picChg chg="del">
          <ac:chgData name="Colvin, John" userId="4379f728-9248-4db3-8945-7ec9c1f37a22" providerId="ADAL" clId="{AEAC5375-376A-4F71-BDCB-F5EA84B5526D}" dt="2024-07-25T14:12:58.393" v="103" actId="478"/>
          <ac:picMkLst>
            <pc:docMk/>
            <pc:sldMk cId="3886555870" sldId="718"/>
            <ac:picMk id="5" creationId="{E78F927E-DAC0-86A3-C471-9E73D50D4FC5}"/>
          </ac:picMkLst>
        </pc:picChg>
      </pc:sldChg>
      <pc:sldChg chg="delSp mod">
        <pc:chgData name="Colvin, John" userId="4379f728-9248-4db3-8945-7ec9c1f37a22" providerId="ADAL" clId="{AEAC5375-376A-4F71-BDCB-F5EA84B5526D}" dt="2024-07-25T14:17:29.441" v="154" actId="478"/>
        <pc:sldMkLst>
          <pc:docMk/>
          <pc:sldMk cId="3139485244" sldId="719"/>
        </pc:sldMkLst>
        <pc:picChg chg="del">
          <ac:chgData name="Colvin, John" userId="4379f728-9248-4db3-8945-7ec9c1f37a22" providerId="ADAL" clId="{AEAC5375-376A-4F71-BDCB-F5EA84B5526D}" dt="2024-07-25T14:17:29.441" v="154" actId="478"/>
          <ac:picMkLst>
            <pc:docMk/>
            <pc:sldMk cId="3139485244" sldId="719"/>
            <ac:picMk id="4" creationId="{A7663FCD-78A4-49AE-E14B-DD359B5EC745}"/>
          </ac:picMkLst>
        </pc:picChg>
        <pc:picChg chg="del">
          <ac:chgData name="Colvin, John" userId="4379f728-9248-4db3-8945-7ec9c1f37a22" providerId="ADAL" clId="{AEAC5375-376A-4F71-BDCB-F5EA84B5526D}" dt="2024-07-25T14:17:27.018" v="153" actId="478"/>
          <ac:picMkLst>
            <pc:docMk/>
            <pc:sldMk cId="3139485244" sldId="719"/>
            <ac:picMk id="5" creationId="{FE46D317-75A2-85C5-0847-64A7ED72526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E559-F2B6-4980-8CC0-CFA2AA8397C9}"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85EF426-0C14-41E7-BA1B-CA6659FE8CB1}">
      <dgm:prSet custT="1"/>
      <dgm:spPr>
        <a:solidFill>
          <a:schemeClr val="bg1"/>
        </a:solidFill>
        <a:ln>
          <a:solidFill>
            <a:srgbClr val="C41A3B"/>
          </a:solidFill>
        </a:ln>
      </dgm:spPr>
      <dgm:t>
        <a:bodyPr/>
        <a:lstStyle/>
        <a:p>
          <a:r>
            <a:rPr lang="en-GB" sz="1800">
              <a:solidFill>
                <a:schemeClr val="tx1"/>
              </a:solidFill>
              <a:latin typeface="Montserrat" panose="00000500000000000000" pitchFamily="2" charset="0"/>
            </a:rPr>
            <a:t>Expectation of outputs of the work is at undergraduate level </a:t>
          </a:r>
          <a:r>
            <a:rPr lang="en-GB" sz="1800">
              <a:solidFill>
                <a:srgbClr val="FF0000"/>
              </a:solidFill>
              <a:latin typeface="Montserrat" panose="00000500000000000000" pitchFamily="2" charset="0"/>
            </a:rPr>
            <a:t>and </a:t>
          </a:r>
          <a:r>
            <a:rPr lang="en-GB" sz="1800" b="1">
              <a:solidFill>
                <a:srgbClr val="FF0000"/>
              </a:solidFill>
              <a:latin typeface="Montserrat" panose="00000500000000000000" pitchFamily="2" charset="0"/>
            </a:rPr>
            <a:t>does not necessarily reflect the level of how KSBs or underpinning models and theories are exercised in your teams </a:t>
          </a:r>
          <a:r>
            <a:rPr lang="en-GB" sz="1800">
              <a:solidFill>
                <a:srgbClr val="004050"/>
              </a:solidFill>
              <a:latin typeface="Montserrat" panose="00000500000000000000" pitchFamily="2" charset="0"/>
            </a:rPr>
            <a:t>– </a:t>
          </a:r>
          <a:r>
            <a:rPr lang="en-GB" sz="1800">
              <a:solidFill>
                <a:schemeClr val="tx1"/>
              </a:solidFill>
              <a:latin typeface="Montserrat" panose="00000500000000000000" pitchFamily="2" charset="0"/>
            </a:rPr>
            <a:t>Level 6 / 10 </a:t>
          </a:r>
          <a:endParaRPr lang="en-US" sz="1800" dirty="0">
            <a:solidFill>
              <a:schemeClr val="tx1"/>
            </a:solidFill>
            <a:latin typeface="Montserrat" panose="00000500000000000000" pitchFamily="2" charset="0"/>
          </a:endParaRPr>
        </a:p>
      </dgm:t>
    </dgm:pt>
    <dgm:pt modelId="{639D4166-467C-4210-9688-E253ECE5132A}" type="parTrans" cxnId="{E67982D8-312A-4465-84B2-F26760D7CB36}">
      <dgm:prSet/>
      <dgm:spPr/>
      <dgm:t>
        <a:bodyPr/>
        <a:lstStyle/>
        <a:p>
          <a:endParaRPr lang="en-US"/>
        </a:p>
      </dgm:t>
    </dgm:pt>
    <dgm:pt modelId="{828FEDDA-73F1-435D-BA13-782F44B42A19}" type="sibTrans" cxnId="{E67982D8-312A-4465-84B2-F26760D7CB36}">
      <dgm:prSet/>
      <dgm:spPr/>
      <dgm:t>
        <a:bodyPr/>
        <a:lstStyle/>
        <a:p>
          <a:endParaRPr lang="en-US"/>
        </a:p>
      </dgm:t>
    </dgm:pt>
    <dgm:pt modelId="{2DF6573F-B6E5-4DD0-8743-25B727981354}">
      <dgm:prSet custT="1"/>
      <dgm:spPr>
        <a:solidFill>
          <a:schemeClr val="bg1"/>
        </a:solidFill>
        <a:ln>
          <a:solidFill>
            <a:srgbClr val="C41A3B"/>
          </a:solidFill>
        </a:ln>
      </dgm:spPr>
      <dgm:t>
        <a:bodyPr/>
        <a:lstStyle/>
        <a:p>
          <a:r>
            <a:rPr lang="en-GB" sz="1800" dirty="0">
              <a:solidFill>
                <a:schemeClr val="tx1"/>
              </a:solidFill>
              <a:latin typeface="Montserrat" panose="00000500000000000000" pitchFamily="2" charset="0"/>
            </a:rPr>
            <a:t>Publishable outputs or significant new knowledge / findings are </a:t>
          </a:r>
          <a:r>
            <a:rPr lang="en-GB" sz="1800" b="1" dirty="0">
              <a:solidFill>
                <a:schemeClr val="tx1"/>
              </a:solidFill>
              <a:latin typeface="Montserrat" panose="00000500000000000000" pitchFamily="2" charset="0"/>
            </a:rPr>
            <a:t>NOT</a:t>
          </a:r>
          <a:r>
            <a:rPr lang="en-GB" sz="1800" dirty="0">
              <a:solidFill>
                <a:schemeClr val="tx1"/>
              </a:solidFill>
              <a:latin typeface="Montserrat" panose="00000500000000000000" pitchFamily="2" charset="0"/>
            </a:rPr>
            <a:t> expected </a:t>
          </a:r>
          <a:endParaRPr lang="en-US" sz="1800" dirty="0">
            <a:solidFill>
              <a:schemeClr val="tx1"/>
            </a:solidFill>
            <a:latin typeface="Montserrat" panose="00000500000000000000" pitchFamily="2" charset="0"/>
          </a:endParaRPr>
        </a:p>
      </dgm:t>
    </dgm:pt>
    <dgm:pt modelId="{26EDE2EA-67D3-40FC-B208-8258D2D44E73}" type="parTrans" cxnId="{BBD441E9-2D02-4E71-AD5C-CA153EC69353}">
      <dgm:prSet/>
      <dgm:spPr/>
      <dgm:t>
        <a:bodyPr/>
        <a:lstStyle/>
        <a:p>
          <a:endParaRPr lang="en-US"/>
        </a:p>
      </dgm:t>
    </dgm:pt>
    <dgm:pt modelId="{2B712E3E-B480-453D-B2BC-8290C455DA12}" type="sibTrans" cxnId="{BBD441E9-2D02-4E71-AD5C-CA153EC69353}">
      <dgm:prSet/>
      <dgm:spPr/>
      <dgm:t>
        <a:bodyPr/>
        <a:lstStyle/>
        <a:p>
          <a:endParaRPr lang="en-US"/>
        </a:p>
      </dgm:t>
    </dgm:pt>
    <dgm:pt modelId="{C041ABF7-B9CF-41C9-8A26-290A3A1D6432}" type="pres">
      <dgm:prSet presAssocID="{0DFCE559-F2B6-4980-8CC0-CFA2AA8397C9}" presName="linear" presStyleCnt="0">
        <dgm:presLayoutVars>
          <dgm:animLvl val="lvl"/>
          <dgm:resizeHandles val="exact"/>
        </dgm:presLayoutVars>
      </dgm:prSet>
      <dgm:spPr/>
    </dgm:pt>
    <dgm:pt modelId="{0B72760C-FB6F-4788-A856-D9904BDD23EA}" type="pres">
      <dgm:prSet presAssocID="{785EF426-0C14-41E7-BA1B-CA6659FE8CB1}" presName="parentText" presStyleLbl="node1" presStyleIdx="0" presStyleCnt="2">
        <dgm:presLayoutVars>
          <dgm:chMax val="0"/>
          <dgm:bulletEnabled val="1"/>
        </dgm:presLayoutVars>
      </dgm:prSet>
      <dgm:spPr/>
    </dgm:pt>
    <dgm:pt modelId="{D5C3B13F-A1DF-4B47-8CB0-E71521B3A2D1}" type="pres">
      <dgm:prSet presAssocID="{828FEDDA-73F1-435D-BA13-782F44B42A19}" presName="spacer" presStyleCnt="0"/>
      <dgm:spPr/>
    </dgm:pt>
    <dgm:pt modelId="{3B373598-B75F-4D65-98A7-066505D71D67}" type="pres">
      <dgm:prSet presAssocID="{2DF6573F-B6E5-4DD0-8743-25B727981354}" presName="parentText" presStyleLbl="node1" presStyleIdx="1" presStyleCnt="2" custLinFactY="21378" custLinFactNeighborX="0" custLinFactNeighborY="100000">
        <dgm:presLayoutVars>
          <dgm:chMax val="0"/>
          <dgm:bulletEnabled val="1"/>
        </dgm:presLayoutVars>
      </dgm:prSet>
      <dgm:spPr/>
    </dgm:pt>
  </dgm:ptLst>
  <dgm:cxnLst>
    <dgm:cxn modelId="{700F0A6C-491C-4616-8431-265ED67776B5}" type="presOf" srcId="{2DF6573F-B6E5-4DD0-8743-25B727981354}" destId="{3B373598-B75F-4D65-98A7-066505D71D67}" srcOrd="0" destOrd="0" presId="urn:microsoft.com/office/officeart/2005/8/layout/vList2"/>
    <dgm:cxn modelId="{E67982D8-312A-4465-84B2-F26760D7CB36}" srcId="{0DFCE559-F2B6-4980-8CC0-CFA2AA8397C9}" destId="{785EF426-0C14-41E7-BA1B-CA6659FE8CB1}" srcOrd="0" destOrd="0" parTransId="{639D4166-467C-4210-9688-E253ECE5132A}" sibTransId="{828FEDDA-73F1-435D-BA13-782F44B42A19}"/>
    <dgm:cxn modelId="{BBD441E9-2D02-4E71-AD5C-CA153EC69353}" srcId="{0DFCE559-F2B6-4980-8CC0-CFA2AA8397C9}" destId="{2DF6573F-B6E5-4DD0-8743-25B727981354}" srcOrd="1" destOrd="0" parTransId="{26EDE2EA-67D3-40FC-B208-8258D2D44E73}" sibTransId="{2B712E3E-B480-453D-B2BC-8290C455DA12}"/>
    <dgm:cxn modelId="{A6579FEF-163E-4742-BBCC-50FBAC37F259}" type="presOf" srcId="{0DFCE559-F2B6-4980-8CC0-CFA2AA8397C9}" destId="{C041ABF7-B9CF-41C9-8A26-290A3A1D6432}" srcOrd="0" destOrd="0" presId="urn:microsoft.com/office/officeart/2005/8/layout/vList2"/>
    <dgm:cxn modelId="{A89B36F5-7AAB-485D-9486-E11473CF3E1C}" type="presOf" srcId="{785EF426-0C14-41E7-BA1B-CA6659FE8CB1}" destId="{0B72760C-FB6F-4788-A856-D9904BDD23EA}" srcOrd="0" destOrd="0" presId="urn:microsoft.com/office/officeart/2005/8/layout/vList2"/>
    <dgm:cxn modelId="{E78E2691-878C-4C32-9F47-C7ECA334FFB8}" type="presParOf" srcId="{C041ABF7-B9CF-41C9-8A26-290A3A1D6432}" destId="{0B72760C-FB6F-4788-A856-D9904BDD23EA}" srcOrd="0" destOrd="0" presId="urn:microsoft.com/office/officeart/2005/8/layout/vList2"/>
    <dgm:cxn modelId="{61ED973A-D56D-406C-9D70-3DBE0DA5900E}" type="presParOf" srcId="{C041ABF7-B9CF-41C9-8A26-290A3A1D6432}" destId="{D5C3B13F-A1DF-4B47-8CB0-E71521B3A2D1}" srcOrd="1" destOrd="0" presId="urn:microsoft.com/office/officeart/2005/8/layout/vList2"/>
    <dgm:cxn modelId="{9619AEF8-6918-43F0-BF72-820437EE2340}" type="presParOf" srcId="{C041ABF7-B9CF-41C9-8A26-290A3A1D6432}" destId="{3B373598-B75F-4D65-98A7-066505D71D6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2760C-FB6F-4788-A856-D9904BDD23EA}">
      <dsp:nvSpPr>
        <dsp:cNvPr id="0" name=""/>
        <dsp:cNvSpPr/>
      </dsp:nvSpPr>
      <dsp:spPr>
        <a:xfrm>
          <a:off x="0" y="871"/>
          <a:ext cx="5059384" cy="1739643"/>
        </a:xfrm>
        <a:prstGeom prst="roundRect">
          <a:avLst/>
        </a:prstGeom>
        <a:solidFill>
          <a:schemeClr val="bg1"/>
        </a:solidFill>
        <a:ln w="19050" cap="flat" cmpd="sng" algn="ctr">
          <a:solidFill>
            <a:srgbClr val="C41A3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Montserrat" panose="00000500000000000000" pitchFamily="2" charset="0"/>
            </a:rPr>
            <a:t>Expectation of outputs of the work is at undergraduate level </a:t>
          </a:r>
          <a:r>
            <a:rPr lang="en-GB" sz="1800" kern="1200">
              <a:solidFill>
                <a:srgbClr val="FF0000"/>
              </a:solidFill>
              <a:latin typeface="Montserrat" panose="00000500000000000000" pitchFamily="2" charset="0"/>
            </a:rPr>
            <a:t>and </a:t>
          </a:r>
          <a:r>
            <a:rPr lang="en-GB" sz="1800" b="1" kern="1200">
              <a:solidFill>
                <a:srgbClr val="FF0000"/>
              </a:solidFill>
              <a:latin typeface="Montserrat" panose="00000500000000000000" pitchFamily="2" charset="0"/>
            </a:rPr>
            <a:t>does not necessarily reflect the level of how KSBs or underpinning models and theories are exercised in your teams </a:t>
          </a:r>
          <a:r>
            <a:rPr lang="en-GB" sz="1800" kern="1200">
              <a:solidFill>
                <a:srgbClr val="004050"/>
              </a:solidFill>
              <a:latin typeface="Montserrat" panose="00000500000000000000" pitchFamily="2" charset="0"/>
            </a:rPr>
            <a:t>– </a:t>
          </a:r>
          <a:r>
            <a:rPr lang="en-GB" sz="1800" kern="1200">
              <a:solidFill>
                <a:schemeClr val="tx1"/>
              </a:solidFill>
              <a:latin typeface="Montserrat" panose="00000500000000000000" pitchFamily="2" charset="0"/>
            </a:rPr>
            <a:t>Level 6 / 10 </a:t>
          </a:r>
          <a:endParaRPr lang="en-US" sz="1800" kern="1200" dirty="0">
            <a:solidFill>
              <a:schemeClr val="tx1"/>
            </a:solidFill>
            <a:latin typeface="Montserrat" panose="00000500000000000000" pitchFamily="2" charset="0"/>
          </a:endParaRPr>
        </a:p>
      </dsp:txBody>
      <dsp:txXfrm>
        <a:off x="84922" y="85793"/>
        <a:ext cx="4889540" cy="1569799"/>
      </dsp:txXfrm>
    </dsp:sp>
    <dsp:sp modelId="{3B373598-B75F-4D65-98A7-066505D71D67}">
      <dsp:nvSpPr>
        <dsp:cNvPr id="0" name=""/>
        <dsp:cNvSpPr/>
      </dsp:nvSpPr>
      <dsp:spPr>
        <a:xfrm>
          <a:off x="0" y="1755111"/>
          <a:ext cx="5059384" cy="1739643"/>
        </a:xfrm>
        <a:prstGeom prst="roundRect">
          <a:avLst/>
        </a:prstGeom>
        <a:solidFill>
          <a:schemeClr val="bg1"/>
        </a:solidFill>
        <a:ln w="19050" cap="flat" cmpd="sng" algn="ctr">
          <a:solidFill>
            <a:srgbClr val="C41A3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ontserrat" panose="00000500000000000000" pitchFamily="2" charset="0"/>
            </a:rPr>
            <a:t>Publishable outputs or significant new knowledge / findings are </a:t>
          </a:r>
          <a:r>
            <a:rPr lang="en-GB" sz="1800" b="1" kern="1200" dirty="0">
              <a:solidFill>
                <a:schemeClr val="tx1"/>
              </a:solidFill>
              <a:latin typeface="Montserrat" panose="00000500000000000000" pitchFamily="2" charset="0"/>
            </a:rPr>
            <a:t>NOT</a:t>
          </a:r>
          <a:r>
            <a:rPr lang="en-GB" sz="1800" kern="1200" dirty="0">
              <a:solidFill>
                <a:schemeClr val="tx1"/>
              </a:solidFill>
              <a:latin typeface="Montserrat" panose="00000500000000000000" pitchFamily="2" charset="0"/>
            </a:rPr>
            <a:t> expected </a:t>
          </a:r>
          <a:endParaRPr lang="en-US" sz="1800" kern="1200" dirty="0">
            <a:solidFill>
              <a:schemeClr val="tx1"/>
            </a:solidFill>
            <a:latin typeface="Montserrat" panose="00000500000000000000" pitchFamily="2" charset="0"/>
          </a:endParaRPr>
        </a:p>
      </dsp:txBody>
      <dsp:txXfrm>
        <a:off x="84922" y="1840033"/>
        <a:ext cx="4889540" cy="1569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F38D-394B-4389-A5DF-C889C48A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196617-465A-47B6-AF93-79F3309BA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1E1AF3-8739-4866-AF8C-E9B391459D80}"/>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9B2E9606-C514-4207-94FC-1935C279E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171B0-2CBB-4D8A-9167-3FB1211616D0}"/>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212420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A7D3-4C60-45B2-9576-4CEDAD6D9D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D4C3B-AF7F-4554-976F-C7243B0AA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9888B-3279-4670-B919-FA45428B0206}"/>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16CDF62D-1B70-47B5-AC84-026603A424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BED6F-C810-4F27-A115-91CB98B27F95}"/>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82526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B093A-2AC4-4E8C-8583-AC88EE3040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6F04A-FC3D-4AE7-93D8-7CABAB128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A59ED-179C-4944-913F-C8924047F0D3}"/>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B5E3F4FD-4998-44B8-A015-9E7473922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958C4-15E3-4C77-81FD-6B0B7BCCC14F}"/>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138703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2A31-568F-1F8A-751C-90BFFA5C3B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AC0DDA-3AB1-99A2-2BC8-18DE583F4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0D32F8-8D5C-E8C9-EB56-30E72B9396CB}"/>
              </a:ext>
            </a:extLst>
          </p:cNvPr>
          <p:cNvSpPr>
            <a:spLocks noGrp="1"/>
          </p:cNvSpPr>
          <p:nvPr>
            <p:ph type="dt" sz="half" idx="10"/>
          </p:nvPr>
        </p:nvSpPr>
        <p:spPr/>
        <p:txBody>
          <a:bodyPr/>
          <a:lstStyle/>
          <a:p>
            <a:fld id="{5ED625F8-3D23-41A4-891B-02494B92177A}" type="datetimeFigureOut">
              <a:rPr lang="en-GB" smtClean="0"/>
              <a:t>25/07/2024</a:t>
            </a:fld>
            <a:endParaRPr lang="en-GB"/>
          </a:p>
        </p:txBody>
      </p:sp>
      <p:sp>
        <p:nvSpPr>
          <p:cNvPr id="5" name="Footer Placeholder 4">
            <a:extLst>
              <a:ext uri="{FF2B5EF4-FFF2-40B4-BE49-F238E27FC236}">
                <a16:creationId xmlns:a16="http://schemas.microsoft.com/office/drawing/2014/main" id="{E44141CC-EE50-2F2F-E7D7-8A633EF968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ADF693-C765-961A-A3BD-4F75EE14BE41}"/>
              </a:ext>
            </a:extLst>
          </p:cNvPr>
          <p:cNvSpPr>
            <a:spLocks noGrp="1"/>
          </p:cNvSpPr>
          <p:nvPr>
            <p:ph type="sldNum" sz="quarter" idx="12"/>
          </p:nvPr>
        </p:nvSpPr>
        <p:spPr/>
        <p:txBody>
          <a:bodyPr/>
          <a:lstStyle/>
          <a:p>
            <a:fld id="{85233AF2-D658-4FD6-A9EC-853B4CCD7FF4}" type="slidenum">
              <a:rPr lang="en-GB" smtClean="0"/>
              <a:t>‹#›</a:t>
            </a:fld>
            <a:endParaRPr lang="en-GB"/>
          </a:p>
        </p:txBody>
      </p:sp>
    </p:spTree>
    <p:extLst>
      <p:ext uri="{BB962C8B-B14F-4D97-AF65-F5344CB8AC3E}">
        <p14:creationId xmlns:p14="http://schemas.microsoft.com/office/powerpoint/2010/main" val="301192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2F3D-6041-410B-9D92-F25F5FFA00AD}"/>
              </a:ext>
            </a:extLst>
          </p:cNvPr>
          <p:cNvSpPr>
            <a:spLocks noGrp="1"/>
          </p:cNvSpPr>
          <p:nvPr>
            <p:ph type="title"/>
          </p:nvPr>
        </p:nvSpPr>
        <p:spPr/>
        <p:txBody>
          <a:bodyPr/>
          <a:lstStyle>
            <a:lvl1pPr>
              <a:defRPr>
                <a:solidFill>
                  <a:srgbClr val="004050"/>
                </a:solidFill>
                <a:latin typeface="Krana Fat B" panose="00000B00000000000000" pitchFamily="50"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E639547-7390-40DB-8648-8D9F05D3456D}"/>
              </a:ext>
            </a:extLst>
          </p:cNvPr>
          <p:cNvSpPr>
            <a:spLocks noGrp="1"/>
          </p:cNvSpPr>
          <p:nvPr>
            <p:ph idx="1"/>
          </p:nvPr>
        </p:nvSpPr>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414C570-A4A0-4EB3-8FC9-2E3A99BCC58D}"/>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93CDCBE6-FBAA-4824-97AD-88766DDE2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1D181C-3316-445C-9D93-21394D18670B}"/>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192042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F005-4FFB-4729-B8AD-D2BA3684F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90F7A4-1C9B-4531-90F2-84499E837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706E6-9AC8-4DCC-B5E4-65510D0C3ABC}"/>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4C40E668-6E92-4726-985A-A0EC86BFA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20169-4EE5-4C8E-B55E-176EA718AD74}"/>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414604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06E3-A9AE-446D-965C-8640BB05E5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B9D7-53CB-4560-A58F-42F0DA1CE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7F7270-B1FF-44FC-83AF-25C124AD9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88CD06-387B-4698-B4CE-576157D93CBC}"/>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6" name="Footer Placeholder 5">
            <a:extLst>
              <a:ext uri="{FF2B5EF4-FFF2-40B4-BE49-F238E27FC236}">
                <a16:creationId xmlns:a16="http://schemas.microsoft.com/office/drawing/2014/main" id="{A904A474-0BDC-44FA-9A50-7F5332EE63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C47406-A6DD-47D2-A545-27960DA3DB35}"/>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403289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40F2-88B3-44F1-B919-B59ABC01A5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3B202-EDC1-4B96-A4F0-15D74B595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0CB94-0C81-498A-9CE3-2693108B7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A0337D-CC18-42D6-8DD5-C7D608B94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DF7B3-9809-4B37-9744-21DB14896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7B038D-D0AF-43D7-A72F-D2A3AE507071}"/>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8" name="Footer Placeholder 7">
            <a:extLst>
              <a:ext uri="{FF2B5EF4-FFF2-40B4-BE49-F238E27FC236}">
                <a16:creationId xmlns:a16="http://schemas.microsoft.com/office/drawing/2014/main" id="{5E8A3FD6-97AF-441F-B5DE-EAB38BF6DE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55FEB7-B10B-455C-964D-A8016AEA6107}"/>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143466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5540-B349-4986-A3C6-7C39DA0301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500A90-4F06-499C-8AB4-9843DA190F54}"/>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4" name="Footer Placeholder 3">
            <a:extLst>
              <a:ext uri="{FF2B5EF4-FFF2-40B4-BE49-F238E27FC236}">
                <a16:creationId xmlns:a16="http://schemas.microsoft.com/office/drawing/2014/main" id="{F43BDE63-F6A1-4E91-9ECE-49A221D2AF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C8D791-80C7-41F9-A431-F6224EE4BD01}"/>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204974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436D1-316C-403A-A336-7515A8C816AB}"/>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3" name="Footer Placeholder 2">
            <a:extLst>
              <a:ext uri="{FF2B5EF4-FFF2-40B4-BE49-F238E27FC236}">
                <a16:creationId xmlns:a16="http://schemas.microsoft.com/office/drawing/2014/main" id="{742E48BA-E34B-40BD-9CA9-E1C1801CCB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B6B306-BFCE-45A5-82E4-98ABE20BE881}"/>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162312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CE88-0119-4A7E-8653-763C43F52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B13C40-BE93-40E0-B0C2-45188BD39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E14BDD-35F2-44CE-93EC-523FBBA3A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613C5-7ABB-4302-BCD2-6BF149E38A0A}"/>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6" name="Footer Placeholder 5">
            <a:extLst>
              <a:ext uri="{FF2B5EF4-FFF2-40B4-BE49-F238E27FC236}">
                <a16:creationId xmlns:a16="http://schemas.microsoft.com/office/drawing/2014/main" id="{710312DB-9EF1-4C1A-BD11-8E00724AE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B81C5-FD5C-4770-B653-5C21D08A64A6}"/>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100824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2A70-0859-42CF-BAEC-A853B7EBD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25580D-4BEE-4A63-BFE0-71522D404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8BF88A-11CC-40B3-985C-2B662B72F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99D5A-DC8B-4A79-98C6-18A63DC1D8A6}"/>
              </a:ext>
            </a:extLst>
          </p:cNvPr>
          <p:cNvSpPr>
            <a:spLocks noGrp="1"/>
          </p:cNvSpPr>
          <p:nvPr>
            <p:ph type="dt" sz="half" idx="10"/>
          </p:nvPr>
        </p:nvSpPr>
        <p:spPr/>
        <p:txBody>
          <a:bodyPr/>
          <a:lstStyle/>
          <a:p>
            <a:fld id="{DA17AF8F-65DF-4760-982B-9F1D3663FB79}" type="datetimeFigureOut">
              <a:rPr lang="en-GB" smtClean="0"/>
              <a:t>25/07/2024</a:t>
            </a:fld>
            <a:endParaRPr lang="en-GB"/>
          </a:p>
        </p:txBody>
      </p:sp>
      <p:sp>
        <p:nvSpPr>
          <p:cNvPr id="6" name="Footer Placeholder 5">
            <a:extLst>
              <a:ext uri="{FF2B5EF4-FFF2-40B4-BE49-F238E27FC236}">
                <a16:creationId xmlns:a16="http://schemas.microsoft.com/office/drawing/2014/main" id="{89322E44-F131-4F00-BF12-B96D33BAFC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8CD0CB-DB85-4C47-AA8D-3B05EEEC667A}"/>
              </a:ext>
            </a:extLst>
          </p:cNvPr>
          <p:cNvSpPr>
            <a:spLocks noGrp="1"/>
          </p:cNvSpPr>
          <p:nvPr>
            <p:ph type="sldNum" sz="quarter" idx="12"/>
          </p:nvPr>
        </p:nvSpPr>
        <p:spPr/>
        <p:txBody>
          <a:bodyPr/>
          <a:lstStyle/>
          <a:p>
            <a:fld id="{D0B48104-D3F5-4FB1-834E-5B61923565E1}" type="slidenum">
              <a:rPr lang="en-GB" smtClean="0"/>
              <a:t>‹#›</a:t>
            </a:fld>
            <a:endParaRPr lang="en-GB"/>
          </a:p>
        </p:txBody>
      </p:sp>
    </p:spTree>
    <p:extLst>
      <p:ext uri="{BB962C8B-B14F-4D97-AF65-F5344CB8AC3E}">
        <p14:creationId xmlns:p14="http://schemas.microsoft.com/office/powerpoint/2010/main" val="248323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3EA22-8F31-497B-8B43-169920CF7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C69D84-FFE3-48D2-B430-DF713D02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DBE63-9381-4975-84C0-BF31E6F69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7AF8F-65DF-4760-982B-9F1D3663FB79}" type="datetimeFigureOut">
              <a:rPr lang="en-GB" smtClean="0"/>
              <a:t>25/07/2024</a:t>
            </a:fld>
            <a:endParaRPr lang="en-GB"/>
          </a:p>
        </p:txBody>
      </p:sp>
      <p:sp>
        <p:nvSpPr>
          <p:cNvPr id="5" name="Footer Placeholder 4">
            <a:extLst>
              <a:ext uri="{FF2B5EF4-FFF2-40B4-BE49-F238E27FC236}">
                <a16:creationId xmlns:a16="http://schemas.microsoft.com/office/drawing/2014/main" id="{74C39532-90B0-4D10-A51A-B205A656F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86FCEC-8F75-4307-A19E-7A24D033D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48104-D3F5-4FB1-834E-5B61923565E1}" type="slidenum">
              <a:rPr lang="en-GB" smtClean="0"/>
              <a:t>‹#›</a:t>
            </a:fld>
            <a:endParaRPr lang="en-GB"/>
          </a:p>
        </p:txBody>
      </p:sp>
    </p:spTree>
    <p:extLst>
      <p:ext uri="{BB962C8B-B14F-4D97-AF65-F5344CB8AC3E}">
        <p14:creationId xmlns:p14="http://schemas.microsoft.com/office/powerpoint/2010/main" val="62215051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0514C-A0F4-C491-92E0-C9DAFC0A4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D9C537-26AF-E34A-3A69-18408B4C4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DCE99-008C-7AD0-2264-E76FDEDF7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625F8-3D23-41A4-891B-02494B92177A}" type="datetimeFigureOut">
              <a:rPr lang="en-GB" smtClean="0"/>
              <a:t>25/07/2024</a:t>
            </a:fld>
            <a:endParaRPr lang="en-GB"/>
          </a:p>
        </p:txBody>
      </p:sp>
      <p:sp>
        <p:nvSpPr>
          <p:cNvPr id="5" name="Footer Placeholder 4">
            <a:extLst>
              <a:ext uri="{FF2B5EF4-FFF2-40B4-BE49-F238E27FC236}">
                <a16:creationId xmlns:a16="http://schemas.microsoft.com/office/drawing/2014/main" id="{D6C562A5-C809-8313-6FC7-C2266A13F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F64CAD-14CC-57D5-54D7-D281421BB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33AF2-D658-4FD6-A9EC-853B4CCD7FF4}" type="slidenum">
              <a:rPr lang="en-GB" smtClean="0"/>
              <a:t>‹#›</a:t>
            </a:fld>
            <a:endParaRPr lang="en-GB"/>
          </a:p>
        </p:txBody>
      </p:sp>
    </p:spTree>
    <p:extLst>
      <p:ext uri="{BB962C8B-B14F-4D97-AF65-F5344CB8AC3E}">
        <p14:creationId xmlns:p14="http://schemas.microsoft.com/office/powerpoint/2010/main" val="27947397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gryphonowlchronicles.com/2020/05/17/a-review-of-the-documentary-cyber-crim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book-books-bookshelf-read-774837/"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rzuniga/20009912451"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m.stackexchange.com/questions/17190/using-personal-kanban-board-for-daily-standups-in-scrum-process/17197"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photo/fashion-wristwatch-time-watch-1252/"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icpedia.org/post-it-note/c/criteria.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amestiffinjr.com/how-will-you-make-a-difference-scaffolding-impact/"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log.keliweb.it/2014/11/cloud-computing-quale-sara-levoluzione-della-nuvola/"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wallpaperflare.com/allah-keep-calm-wallpaper-toyft"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hexycode.com/2020/09/30/ask-the-difficult-questions/"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science-technology-education-1182713/"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flickr.com/photos/roland/100853718" TargetMode="External"/><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service-it-computers-repair-428542/"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anq.me/2020/02/09/dissertation-hand-in-2/"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6375B5-FDBD-4F9C-B32E-EF95486B6F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28" r="29363" b="2448"/>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848A7D-0E56-48CB-AFC4-906B89FB2857}"/>
              </a:ext>
            </a:extLst>
          </p:cNvPr>
          <p:cNvSpPr>
            <a:spLocks noGrp="1"/>
          </p:cNvSpPr>
          <p:nvPr>
            <p:ph type="ctrTitle"/>
          </p:nvPr>
        </p:nvSpPr>
        <p:spPr>
          <a:xfrm>
            <a:off x="477981" y="1122363"/>
            <a:ext cx="4023360" cy="3204134"/>
          </a:xfrm>
        </p:spPr>
        <p:txBody>
          <a:bodyPr anchor="b">
            <a:normAutofit fontScale="90000"/>
          </a:bodyPr>
          <a:lstStyle/>
          <a:p>
            <a:pPr algn="l"/>
            <a:r>
              <a:rPr lang="en-GB" sz="3700" dirty="0">
                <a:solidFill>
                  <a:schemeClr val="bg1"/>
                </a:solidFill>
                <a:latin typeface="Krana Fat B" panose="00000B00000000000000" pitchFamily="50" charset="0"/>
              </a:rPr>
              <a:t>SOC10701 2024-5  Synoptic Project</a:t>
            </a:r>
            <a:br>
              <a:rPr lang="en-GB" sz="3700" dirty="0">
                <a:solidFill>
                  <a:schemeClr val="bg1"/>
                </a:solidFill>
                <a:latin typeface="Krana Fat B" panose="00000B00000000000000" pitchFamily="50" charset="0"/>
              </a:rPr>
            </a:br>
            <a:br>
              <a:rPr lang="en-GB" sz="3700" dirty="0">
                <a:solidFill>
                  <a:schemeClr val="bg1"/>
                </a:solidFill>
                <a:latin typeface="Krana Fat B" panose="00000B00000000000000" pitchFamily="50" charset="0"/>
              </a:rPr>
            </a:br>
            <a:r>
              <a:rPr lang="en-GB" sz="3700" dirty="0">
                <a:solidFill>
                  <a:schemeClr val="bg1"/>
                </a:solidFill>
                <a:latin typeface="Krana Fat B" panose="00000B00000000000000" pitchFamily="50" charset="0"/>
              </a:rPr>
              <a:t>Line Manager Brief</a:t>
            </a:r>
            <a:br>
              <a:rPr lang="en-US" sz="3700" dirty="0">
                <a:solidFill>
                  <a:schemeClr val="bg1"/>
                </a:solidFill>
              </a:rPr>
            </a:br>
            <a:br>
              <a:rPr lang="en-US" sz="3700" dirty="0">
                <a:solidFill>
                  <a:schemeClr val="bg1"/>
                </a:solidFill>
              </a:rPr>
            </a:br>
            <a:endParaRPr lang="en-GB" sz="3700" dirty="0">
              <a:solidFill>
                <a:schemeClr val="bg1"/>
              </a:solidFill>
            </a:endParaRPr>
          </a:p>
        </p:txBody>
      </p:sp>
      <p:sp>
        <p:nvSpPr>
          <p:cNvPr id="3" name="Subtitle 2">
            <a:extLst>
              <a:ext uri="{FF2B5EF4-FFF2-40B4-BE49-F238E27FC236}">
                <a16:creationId xmlns:a16="http://schemas.microsoft.com/office/drawing/2014/main" id="{62CA9BE5-40F5-4EA2-BDE1-330A736A2B6B}"/>
              </a:ext>
            </a:extLst>
          </p:cNvPr>
          <p:cNvSpPr>
            <a:spLocks noGrp="1"/>
          </p:cNvSpPr>
          <p:nvPr>
            <p:ph type="subTitle" idx="1"/>
          </p:nvPr>
        </p:nvSpPr>
        <p:spPr>
          <a:xfrm>
            <a:off x="477980" y="4872922"/>
            <a:ext cx="4023359" cy="1208141"/>
          </a:xfrm>
        </p:spPr>
        <p:txBody>
          <a:bodyPr>
            <a:normAutofit/>
          </a:bodyPr>
          <a:lstStyle/>
          <a:p>
            <a:pPr algn="l"/>
            <a:r>
              <a:rPr lang="en-GB" sz="2000">
                <a:solidFill>
                  <a:schemeClr val="bg1"/>
                </a:solidFill>
                <a:latin typeface="Montserrat" panose="00000500000000000000" pitchFamily="2" charset="0"/>
              </a:rPr>
              <a:t>John Colvin</a:t>
            </a:r>
          </a:p>
          <a:p>
            <a:pPr algn="l"/>
            <a:r>
              <a:rPr lang="en-GB" sz="2000">
                <a:solidFill>
                  <a:schemeClr val="bg1"/>
                </a:solidFill>
                <a:latin typeface="Montserrat" panose="00000500000000000000" pitchFamily="2" charset="0"/>
              </a:rPr>
              <a:t>August 2024</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9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D40AC5E-D1A3-3091-7972-AE766D88B421}"/>
              </a:ext>
            </a:extLst>
          </p:cNvPr>
          <p:cNvSpPr>
            <a:spLocks noGrp="1"/>
          </p:cNvSpPr>
          <p:nvPr>
            <p:ph type="title"/>
          </p:nvPr>
        </p:nvSpPr>
        <p:spPr>
          <a:xfrm>
            <a:off x="640079" y="325369"/>
            <a:ext cx="4670097" cy="1956841"/>
          </a:xfrm>
        </p:spPr>
        <p:txBody>
          <a:bodyPr anchor="b">
            <a:normAutofit/>
          </a:bodyPr>
          <a:lstStyle/>
          <a:p>
            <a:r>
              <a:rPr lang="en-GB" sz="5400" dirty="0"/>
              <a:t>A good topic?</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841E091-15DD-B672-5BC8-4E254B304B2C}"/>
              </a:ext>
            </a:extLst>
          </p:cNvPr>
          <p:cNvSpPr>
            <a:spLocks noGrp="1"/>
          </p:cNvSpPr>
          <p:nvPr>
            <p:ph idx="1"/>
          </p:nvPr>
        </p:nvSpPr>
        <p:spPr>
          <a:xfrm>
            <a:off x="640079" y="2872899"/>
            <a:ext cx="5032751" cy="3864720"/>
          </a:xfrm>
        </p:spPr>
        <p:txBody>
          <a:bodyPr>
            <a:normAutofit lnSpcReduction="10000"/>
          </a:bodyPr>
          <a:lstStyle/>
          <a:p>
            <a:r>
              <a:rPr lang="en-GB" sz="3500" b="1" dirty="0">
                <a:solidFill>
                  <a:srgbClr val="FF0000"/>
                </a:solidFill>
              </a:rPr>
              <a:t>A topic integral to your team core or secondary duties</a:t>
            </a:r>
          </a:p>
          <a:p>
            <a:r>
              <a:rPr lang="en-GB" sz="2200" dirty="0"/>
              <a:t>Onboarding project – adds to team knowledge base</a:t>
            </a:r>
          </a:p>
          <a:p>
            <a:r>
              <a:rPr lang="en-GB" sz="2200" dirty="0"/>
              <a:t>Appropriate scope, </a:t>
            </a:r>
            <a:r>
              <a:rPr lang="en-GB" sz="2200" b="1" dirty="0">
                <a:solidFill>
                  <a:srgbClr val="FF0000"/>
                </a:solidFill>
              </a:rPr>
              <a:t>scale / focus</a:t>
            </a:r>
            <a:r>
              <a:rPr lang="en-GB" sz="2200" b="1" dirty="0"/>
              <a:t> </a:t>
            </a:r>
            <a:r>
              <a:rPr lang="en-GB" sz="2200" dirty="0"/>
              <a:t>– 6 / 10 -  to meet SP task brief and assessment criteria</a:t>
            </a:r>
          </a:p>
          <a:p>
            <a:r>
              <a:rPr lang="en-GB" sz="2200" dirty="0"/>
              <a:t>Timescales: September 24 _ April 25</a:t>
            </a:r>
          </a:p>
          <a:p>
            <a:endParaRPr lang="en-GB" sz="2200" dirty="0"/>
          </a:p>
        </p:txBody>
      </p:sp>
      <p:pic>
        <p:nvPicPr>
          <p:cNvPr id="9" name="Picture 8" descr="White puzzle with one red piece">
            <a:extLst>
              <a:ext uri="{FF2B5EF4-FFF2-40B4-BE49-F238E27FC236}">
                <a16:creationId xmlns:a16="http://schemas.microsoft.com/office/drawing/2014/main" id="{79772525-1E3B-A3C8-A20A-ABDA3E126B56}"/>
              </a:ext>
            </a:extLst>
          </p:cNvPr>
          <p:cNvPicPr>
            <a:picLocks noChangeAspect="1"/>
          </p:cNvPicPr>
          <p:nvPr/>
        </p:nvPicPr>
        <p:blipFill rotWithShape="1">
          <a:blip r:embed="rId2"/>
          <a:srcRect l="22592" r="20988"/>
          <a:stretch/>
        </p:blipFill>
        <p:spPr>
          <a:xfrm>
            <a:off x="5672829" y="10"/>
            <a:ext cx="651764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412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piraling spiral of bookshelves&#10;&#10;Description automatically generated">
            <a:extLst>
              <a:ext uri="{FF2B5EF4-FFF2-40B4-BE49-F238E27FC236}">
                <a16:creationId xmlns:a16="http://schemas.microsoft.com/office/drawing/2014/main" id="{F2E57BEB-F3C9-365B-A957-4814054E77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18" b="2718"/>
          <a:stretch/>
        </p:blipFill>
        <p:spPr>
          <a:xfrm>
            <a:off x="2522356"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40AC5E-D1A3-3091-7972-AE766D88B421}"/>
              </a:ext>
            </a:extLst>
          </p:cNvPr>
          <p:cNvSpPr>
            <a:spLocks noGrp="1"/>
          </p:cNvSpPr>
          <p:nvPr>
            <p:ph type="title"/>
          </p:nvPr>
        </p:nvSpPr>
        <p:spPr>
          <a:xfrm>
            <a:off x="838200" y="365125"/>
            <a:ext cx="4630445" cy="1899912"/>
          </a:xfrm>
        </p:spPr>
        <p:txBody>
          <a:bodyPr>
            <a:noAutofit/>
          </a:bodyPr>
          <a:lstStyle/>
          <a:p>
            <a:r>
              <a:rPr lang="en-GB" sz="5400" dirty="0"/>
              <a:t>A good topic?</a:t>
            </a:r>
          </a:p>
        </p:txBody>
      </p:sp>
      <p:sp>
        <p:nvSpPr>
          <p:cNvPr id="5" name="Content Placeholder 4">
            <a:extLst>
              <a:ext uri="{FF2B5EF4-FFF2-40B4-BE49-F238E27FC236}">
                <a16:creationId xmlns:a16="http://schemas.microsoft.com/office/drawing/2014/main" id="{7AFBE41E-0328-96D6-B390-C88088C1A270}"/>
              </a:ext>
            </a:extLst>
          </p:cNvPr>
          <p:cNvSpPr>
            <a:spLocks noGrp="1"/>
          </p:cNvSpPr>
          <p:nvPr>
            <p:ph idx="1"/>
          </p:nvPr>
        </p:nvSpPr>
        <p:spPr>
          <a:xfrm>
            <a:off x="838197" y="2050153"/>
            <a:ext cx="4372995" cy="3742762"/>
          </a:xfrm>
        </p:spPr>
        <p:txBody>
          <a:bodyPr>
            <a:normAutofit/>
          </a:bodyPr>
          <a:lstStyle/>
          <a:p>
            <a:r>
              <a:rPr lang="en-GB" sz="2400" dirty="0"/>
              <a:t>A topic where there is an existing canon of literature available to review – </a:t>
            </a:r>
            <a:r>
              <a:rPr lang="en-GB" sz="2400" b="1" dirty="0">
                <a:solidFill>
                  <a:srgbClr val="FF0000"/>
                </a:solidFill>
              </a:rPr>
              <a:t>KEY POINT</a:t>
            </a:r>
          </a:p>
          <a:p>
            <a:r>
              <a:rPr lang="en-GB" sz="2400" b="1" dirty="0">
                <a:solidFill>
                  <a:srgbClr val="FF0000"/>
                </a:solidFill>
              </a:rPr>
              <a:t>A topic where it is easy to show collection / analysis of data</a:t>
            </a:r>
          </a:p>
          <a:p>
            <a:r>
              <a:rPr lang="en-GB" sz="2400" dirty="0"/>
              <a:t>One where YOU are interested</a:t>
            </a:r>
            <a:r>
              <a:rPr lang="en-GB" sz="2400" dirty="0">
                <a:sym typeface="Wingdings" panose="05000000000000000000" pitchFamily="2" charset="2"/>
              </a:rPr>
              <a:t></a:t>
            </a:r>
            <a:endParaRPr lang="en-GB" sz="2400" dirty="0"/>
          </a:p>
          <a:p>
            <a:endParaRPr lang="en-GB" sz="2400" dirty="0"/>
          </a:p>
          <a:p>
            <a:endParaRPr lang="en-US" sz="2400" dirty="0"/>
          </a:p>
          <a:p>
            <a:endParaRPr lang="en-GB" sz="2400" dirty="0"/>
          </a:p>
        </p:txBody>
      </p:sp>
    </p:spTree>
    <p:extLst>
      <p:ext uri="{BB962C8B-B14F-4D97-AF65-F5344CB8AC3E}">
        <p14:creationId xmlns:p14="http://schemas.microsoft.com/office/powerpoint/2010/main" val="49116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here was Broadchurch filmed?">
            <a:extLst>
              <a:ext uri="{FF2B5EF4-FFF2-40B4-BE49-F238E27FC236}">
                <a16:creationId xmlns:a16="http://schemas.microsoft.com/office/drawing/2014/main" id="{87C481E3-D49A-6374-A943-128F38DC3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D40AC5E-D1A3-3091-7972-AE766D88B421}"/>
              </a:ext>
            </a:extLst>
          </p:cNvPr>
          <p:cNvSpPr>
            <a:spLocks noGrp="1"/>
          </p:cNvSpPr>
          <p:nvPr>
            <p:ph type="title"/>
          </p:nvPr>
        </p:nvSpPr>
        <p:spPr>
          <a:xfrm>
            <a:off x="1104900" y="910431"/>
            <a:ext cx="4724400" cy="1466455"/>
          </a:xfrm>
        </p:spPr>
        <p:txBody>
          <a:bodyPr anchor="b">
            <a:normAutofit/>
          </a:bodyPr>
          <a:lstStyle/>
          <a:p>
            <a:r>
              <a:rPr lang="en-GB">
                <a:solidFill>
                  <a:schemeClr val="bg1"/>
                </a:solidFill>
              </a:rPr>
              <a:t>A good topic?</a:t>
            </a:r>
          </a:p>
        </p:txBody>
      </p:sp>
      <p:sp>
        <p:nvSpPr>
          <p:cNvPr id="5" name="Content Placeholder 4">
            <a:extLst>
              <a:ext uri="{FF2B5EF4-FFF2-40B4-BE49-F238E27FC236}">
                <a16:creationId xmlns:a16="http://schemas.microsoft.com/office/drawing/2014/main" id="{7AFBE41E-0328-96D6-B390-C88088C1A270}"/>
              </a:ext>
            </a:extLst>
          </p:cNvPr>
          <p:cNvSpPr>
            <a:spLocks noGrp="1"/>
          </p:cNvSpPr>
          <p:nvPr>
            <p:ph idx="1"/>
          </p:nvPr>
        </p:nvSpPr>
        <p:spPr>
          <a:xfrm>
            <a:off x="1104899" y="2492080"/>
            <a:ext cx="9074799" cy="3606879"/>
          </a:xfrm>
        </p:spPr>
        <p:txBody>
          <a:bodyPr>
            <a:normAutofit fontScale="85000" lnSpcReduction="20000"/>
          </a:bodyPr>
          <a:lstStyle/>
          <a:p>
            <a:r>
              <a:rPr lang="en-GB" sz="3000" dirty="0">
                <a:solidFill>
                  <a:schemeClr val="bg1"/>
                </a:solidFill>
              </a:rPr>
              <a:t>Cyber is a </a:t>
            </a:r>
            <a:r>
              <a:rPr lang="en-GB" sz="3000" b="1" dirty="0">
                <a:solidFill>
                  <a:schemeClr val="bg1"/>
                </a:solidFill>
              </a:rPr>
              <a:t>broad church </a:t>
            </a:r>
            <a:r>
              <a:rPr lang="en-GB" sz="3000" dirty="0">
                <a:solidFill>
                  <a:schemeClr val="bg1"/>
                </a:solidFill>
              </a:rPr>
              <a:t>– AI to IA and all in- between</a:t>
            </a:r>
            <a:br>
              <a:rPr lang="en-GB" sz="3000" dirty="0">
                <a:solidFill>
                  <a:schemeClr val="bg1"/>
                </a:solidFill>
              </a:rPr>
            </a:br>
            <a:endParaRPr lang="en-GB" sz="3000" dirty="0">
              <a:solidFill>
                <a:schemeClr val="bg1"/>
              </a:solidFill>
            </a:endParaRPr>
          </a:p>
          <a:p>
            <a:r>
              <a:rPr lang="en-GB" sz="3000" dirty="0">
                <a:solidFill>
                  <a:schemeClr val="bg1"/>
                </a:solidFill>
              </a:rPr>
              <a:t>Focus and depth </a:t>
            </a:r>
          </a:p>
          <a:p>
            <a:pPr marL="0" indent="0">
              <a:buNone/>
            </a:pPr>
            <a:endParaRPr lang="en-GB" sz="3000" dirty="0">
              <a:solidFill>
                <a:schemeClr val="bg1"/>
              </a:solidFill>
            </a:endParaRPr>
          </a:p>
          <a:p>
            <a:r>
              <a:rPr lang="en-GB" sz="3000" dirty="0">
                <a:solidFill>
                  <a:schemeClr val="bg1"/>
                </a:solidFill>
              </a:rPr>
              <a:t>IT is up to the apprentice to choose – they have a list of past projects</a:t>
            </a:r>
          </a:p>
          <a:p>
            <a:pPr marL="0" indent="0">
              <a:buNone/>
            </a:pPr>
            <a:endParaRPr lang="en-GB" sz="3000" dirty="0">
              <a:solidFill>
                <a:schemeClr val="bg1"/>
              </a:solidFill>
            </a:endParaRPr>
          </a:p>
          <a:p>
            <a:r>
              <a:rPr lang="en-GB" sz="3000" dirty="0">
                <a:solidFill>
                  <a:schemeClr val="bg1"/>
                </a:solidFill>
              </a:rPr>
              <a:t>IT is up to us – </a:t>
            </a:r>
            <a:r>
              <a:rPr lang="en-GB" sz="3000" b="1" dirty="0">
                <a:solidFill>
                  <a:schemeClr val="bg1"/>
                </a:solidFill>
              </a:rPr>
              <a:t>ALL STAKEHOLDERS </a:t>
            </a:r>
            <a:r>
              <a:rPr lang="en-GB" sz="3000" dirty="0">
                <a:solidFill>
                  <a:schemeClr val="bg1"/>
                </a:solidFill>
              </a:rPr>
              <a:t>- to make it work </a:t>
            </a:r>
          </a:p>
          <a:p>
            <a:endParaRPr lang="en-GB" sz="3000" dirty="0">
              <a:solidFill>
                <a:schemeClr val="bg1"/>
              </a:solidFill>
            </a:endParaRPr>
          </a:p>
          <a:p>
            <a:endParaRPr lang="en-US" sz="1900" dirty="0">
              <a:solidFill>
                <a:schemeClr val="bg1"/>
              </a:solidFill>
            </a:endParaRPr>
          </a:p>
          <a:p>
            <a:endParaRPr lang="en-GB" sz="1900" dirty="0">
              <a:solidFill>
                <a:schemeClr val="bg1"/>
              </a:solidFill>
            </a:endParaRPr>
          </a:p>
        </p:txBody>
      </p:sp>
      <p:sp>
        <p:nvSpPr>
          <p:cNvPr id="1035" name="Rectangle 103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0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7563D0-75DA-F37B-3C9B-DB09C24EDE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6" r="906"/>
          <a:stretch/>
        </p:blipFill>
        <p:spPr>
          <a:xfrm>
            <a:off x="2827176" y="195953"/>
            <a:ext cx="872440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4D7F5A1B-4CB8-2748-4F64-F12FFD73CB7E}"/>
              </a:ext>
            </a:extLst>
          </p:cNvPr>
          <p:cNvSpPr>
            <a:spLocks noGrp="1"/>
          </p:cNvSpPr>
          <p:nvPr>
            <p:ph type="ctrTitle"/>
          </p:nvPr>
        </p:nvSpPr>
        <p:spPr>
          <a:xfrm>
            <a:off x="453988" y="872693"/>
            <a:ext cx="3772779" cy="1842515"/>
          </a:xfrm>
        </p:spPr>
        <p:txBody>
          <a:bodyPr>
            <a:normAutofit/>
          </a:bodyPr>
          <a:lstStyle/>
          <a:p>
            <a:pPr algn="l"/>
            <a:r>
              <a:rPr lang="en-GB" sz="5400" dirty="0">
                <a:solidFill>
                  <a:srgbClr val="004050"/>
                </a:solidFill>
                <a:latin typeface="Krana Fat B" panose="00000B00000000000000" pitchFamily="50" charset="0"/>
              </a:rPr>
              <a:t>SP Process</a:t>
            </a:r>
            <a:br>
              <a:rPr lang="en-GB" sz="5400" dirty="0">
                <a:solidFill>
                  <a:srgbClr val="004050"/>
                </a:solidFill>
                <a:latin typeface="Krana Fat B" panose="00000B00000000000000" pitchFamily="50" charset="0"/>
              </a:rPr>
            </a:br>
            <a:r>
              <a:rPr lang="en-GB" sz="5400" dirty="0">
                <a:solidFill>
                  <a:srgbClr val="004050"/>
                </a:solidFill>
                <a:latin typeface="Krana Fat B" panose="00000B00000000000000" pitchFamily="50" charset="0"/>
              </a:rPr>
              <a:t>September</a:t>
            </a:r>
          </a:p>
        </p:txBody>
      </p:sp>
    </p:spTree>
    <p:extLst>
      <p:ext uri="{BB962C8B-B14F-4D97-AF65-F5344CB8AC3E}">
        <p14:creationId xmlns:p14="http://schemas.microsoft.com/office/powerpoint/2010/main" val="224702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7563D0-75DA-F37B-3C9B-DB09C24EDE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0" r="2270"/>
          <a:stretch/>
        </p:blipFill>
        <p:spPr>
          <a:xfrm>
            <a:off x="6677024" y="10"/>
            <a:ext cx="551497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4D7F5A1B-4CB8-2748-4F64-F12FFD73CB7E}"/>
              </a:ext>
            </a:extLst>
          </p:cNvPr>
          <p:cNvSpPr>
            <a:spLocks noGrp="1"/>
          </p:cNvSpPr>
          <p:nvPr>
            <p:ph type="ctrTitle"/>
          </p:nvPr>
        </p:nvSpPr>
        <p:spPr>
          <a:xfrm>
            <a:off x="600075" y="-2087262"/>
            <a:ext cx="3992530" cy="3782712"/>
          </a:xfrm>
        </p:spPr>
        <p:txBody>
          <a:bodyPr>
            <a:normAutofit/>
          </a:bodyPr>
          <a:lstStyle/>
          <a:p>
            <a:pPr algn="l"/>
            <a:r>
              <a:rPr lang="en-GB" sz="5400" dirty="0">
                <a:solidFill>
                  <a:srgbClr val="004050"/>
                </a:solidFill>
                <a:latin typeface="Krana Fat B" panose="00000B00000000000000" pitchFamily="50" charset="0"/>
              </a:rPr>
              <a:t>Time line 1</a:t>
            </a:r>
          </a:p>
        </p:txBody>
      </p:sp>
      <p:sp>
        <p:nvSpPr>
          <p:cNvPr id="5" name="TextBox 4">
            <a:extLst>
              <a:ext uri="{FF2B5EF4-FFF2-40B4-BE49-F238E27FC236}">
                <a16:creationId xmlns:a16="http://schemas.microsoft.com/office/drawing/2014/main" id="{5EE9B926-D658-B361-2D89-DBD26C9D3367}"/>
              </a:ext>
            </a:extLst>
          </p:cNvPr>
          <p:cNvSpPr txBox="1"/>
          <p:nvPr/>
        </p:nvSpPr>
        <p:spPr>
          <a:xfrm>
            <a:off x="600074" y="2106236"/>
            <a:ext cx="6696837" cy="3139321"/>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Montserrat" panose="00000500000000000000" pitchFamily="2" charset="0"/>
              </a:rPr>
              <a:t>29/31. 08.23	:  Line Manager Briefings</a:t>
            </a:r>
          </a:p>
          <a:p>
            <a:pPr marL="285750" indent="-285750">
              <a:buFont typeface="Arial" panose="020B0604020202020204" pitchFamily="34" charset="0"/>
              <a:buChar char="•"/>
            </a:pPr>
            <a:r>
              <a:rPr lang="en-GB" sz="2200" dirty="0">
                <a:latin typeface="Montserrat" panose="00000500000000000000" pitchFamily="2" charset="0"/>
              </a:rPr>
              <a:t>30 .08.23 		:  Proposal Development 				Workshop</a:t>
            </a:r>
          </a:p>
          <a:p>
            <a:pPr marL="285750" indent="-285750">
              <a:buFont typeface="Arial" panose="020B0604020202020204" pitchFamily="34" charset="0"/>
              <a:buChar char="•"/>
            </a:pPr>
            <a:r>
              <a:rPr lang="en-GB" sz="2200" dirty="0">
                <a:latin typeface="Montserrat" panose="00000500000000000000" pitchFamily="2" charset="0"/>
              </a:rPr>
              <a:t>04 – 15.089.23	:  </a:t>
            </a:r>
            <a:r>
              <a:rPr lang="en-GB" sz="2200" b="1" dirty="0">
                <a:solidFill>
                  <a:srgbClr val="FF0000"/>
                </a:solidFill>
                <a:latin typeface="Montserrat" panose="00000500000000000000" pitchFamily="2" charset="0"/>
              </a:rPr>
              <a:t>Apprentices develop 				draft proposal and agree 			with LM.</a:t>
            </a:r>
          </a:p>
          <a:p>
            <a:pPr marL="285750" indent="-285750">
              <a:buFont typeface="Arial" panose="020B0604020202020204" pitchFamily="34" charset="0"/>
              <a:buChar char="•"/>
            </a:pPr>
            <a:r>
              <a:rPr lang="en-GB" sz="2200" dirty="0">
                <a:latin typeface="Montserrat" panose="00000500000000000000" pitchFamily="2" charset="0"/>
              </a:rPr>
              <a:t>18- 21.09.23		:  SP Week 1:  </a:t>
            </a:r>
          </a:p>
          <a:p>
            <a:r>
              <a:rPr lang="en-GB" sz="2200" dirty="0">
                <a:latin typeface="Montserrat" panose="00000500000000000000" pitchFamily="2" charset="0"/>
              </a:rPr>
              <a:t>			Agree Topics</a:t>
            </a:r>
          </a:p>
          <a:p>
            <a:r>
              <a:rPr lang="en-GB" sz="2200" b="1" dirty="0">
                <a:solidFill>
                  <a:srgbClr val="FF0000"/>
                </a:solidFill>
                <a:latin typeface="Montserrat" panose="00000500000000000000" pitchFamily="2" charset="0"/>
              </a:rPr>
              <a:t>29.09.23		:  Proposal Submission</a:t>
            </a:r>
          </a:p>
        </p:txBody>
      </p:sp>
    </p:spTree>
    <p:extLst>
      <p:ext uri="{BB962C8B-B14F-4D97-AF65-F5344CB8AC3E}">
        <p14:creationId xmlns:p14="http://schemas.microsoft.com/office/powerpoint/2010/main" val="324907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a:extLst>
              <a:ext uri="{FF2B5EF4-FFF2-40B4-BE49-F238E27FC236}">
                <a16:creationId xmlns:a16="http://schemas.microsoft.com/office/drawing/2014/main" id="{834DF542-CE0D-B33D-B85D-E44ADB1FD557}"/>
              </a:ext>
            </a:extLst>
          </p:cNvPr>
          <p:cNvSpPr>
            <a:spLocks noGrp="1"/>
          </p:cNvSpPr>
          <p:nvPr>
            <p:ph type="title"/>
          </p:nvPr>
        </p:nvSpPr>
        <p:spPr>
          <a:xfrm>
            <a:off x="838200" y="448721"/>
            <a:ext cx="4707671" cy="1225650"/>
          </a:xfrm>
        </p:spPr>
        <p:txBody>
          <a:bodyPr anchor="b">
            <a:normAutofit/>
          </a:bodyPr>
          <a:lstStyle/>
          <a:p>
            <a:r>
              <a:rPr lang="en-GB" sz="3800">
                <a:solidFill>
                  <a:schemeClr val="bg1"/>
                </a:solidFill>
                <a:latin typeface="Krana Fat B" panose="00000B00000000000000" pitchFamily="50" charset="0"/>
              </a:rPr>
              <a:t>Time line 2</a:t>
            </a:r>
            <a:endParaRPr lang="en-GB" sz="3800">
              <a:solidFill>
                <a:schemeClr val="bg1"/>
              </a:solidFill>
            </a:endParaRPr>
          </a:p>
        </p:txBody>
      </p:sp>
      <p:cxnSp>
        <p:nvCxnSpPr>
          <p:cNvPr id="35" name="Straight Connector 3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642F1710-C6B0-93D9-9534-CEC3046339D8}"/>
              </a:ext>
            </a:extLst>
          </p:cNvPr>
          <p:cNvSpPr>
            <a:spLocks noGrp="1"/>
          </p:cNvSpPr>
          <p:nvPr>
            <p:ph idx="1"/>
          </p:nvPr>
        </p:nvSpPr>
        <p:spPr>
          <a:xfrm>
            <a:off x="897769" y="1909192"/>
            <a:ext cx="4586513" cy="3647710"/>
          </a:xfrm>
        </p:spPr>
        <p:txBody>
          <a:bodyPr>
            <a:normAutofit/>
          </a:bodyPr>
          <a:lstStyle/>
          <a:p>
            <a:pPr indent="-139446" defTabSz="557784">
              <a:spcAft>
                <a:spcPts val="488"/>
              </a:spcAft>
              <a:buFont typeface="Arial" panose="020B0604020202020204" pitchFamily="34" charset="0"/>
              <a:buChar char="•"/>
            </a:pPr>
            <a:r>
              <a:rPr lang="en-US" sz="1400" kern="1200" dirty="0">
                <a:solidFill>
                  <a:schemeClr val="bg1"/>
                </a:solidFill>
                <a:latin typeface="Montserrat" panose="00000500000000000000" pitchFamily="2" charset="0"/>
              </a:rPr>
              <a:t>Proposal Workshop		</a:t>
            </a:r>
            <a:r>
              <a:rPr lang="en-GB" sz="1400" kern="1200" dirty="0">
                <a:solidFill>
                  <a:schemeClr val="bg1"/>
                </a:solidFill>
                <a:latin typeface="Montserrat" panose="00000500000000000000" pitchFamily="2" charset="0"/>
              </a:rPr>
              <a:t>30.08.23</a:t>
            </a:r>
          </a:p>
          <a:p>
            <a:pPr indent="-139446" defTabSz="557784">
              <a:spcAft>
                <a:spcPts val="488"/>
              </a:spcAft>
              <a:buFont typeface="Arial" panose="020B0604020202020204" pitchFamily="34" charset="0"/>
              <a:buChar char="•"/>
            </a:pPr>
            <a:r>
              <a:rPr lang="en-GB" sz="1400" dirty="0">
                <a:solidFill>
                  <a:schemeClr val="bg1"/>
                </a:solidFill>
                <a:latin typeface="Montserrat" panose="00000500000000000000" pitchFamily="2" charset="0"/>
              </a:rPr>
              <a:t>Proposal 				29.09.23</a:t>
            </a:r>
            <a:endParaRPr lang="en-US" sz="1400" kern="1200" dirty="0">
              <a:solidFill>
                <a:schemeClr val="bg1"/>
              </a:solidFill>
              <a:latin typeface="Montserrat" panose="00000500000000000000" pitchFamily="2" charset="0"/>
            </a:endParaRPr>
          </a:p>
          <a:p>
            <a:pPr indent="-139446" defTabSz="557784">
              <a:spcAft>
                <a:spcPts val="488"/>
              </a:spcAft>
              <a:buFont typeface="Arial" panose="020B0604020202020204" pitchFamily="34" charset="0"/>
              <a:buChar char="•"/>
            </a:pPr>
            <a:r>
              <a:rPr lang="en-US" sz="1400" kern="1200" dirty="0">
                <a:solidFill>
                  <a:schemeClr val="bg1"/>
                </a:solidFill>
                <a:latin typeface="Montserrat" panose="00000500000000000000" pitchFamily="2" charset="0"/>
              </a:rPr>
              <a:t>Literature Review:  		</a:t>
            </a:r>
            <a:r>
              <a:rPr lang="en-GB" sz="1400" kern="1200" dirty="0">
                <a:solidFill>
                  <a:schemeClr val="bg1"/>
                </a:solidFill>
                <a:latin typeface="Montserrat" panose="00000500000000000000" pitchFamily="2" charset="0"/>
              </a:rPr>
              <a:t>11.10.23</a:t>
            </a:r>
          </a:p>
          <a:p>
            <a:pPr indent="-139446" defTabSz="557784">
              <a:spcAft>
                <a:spcPts val="488"/>
              </a:spcAft>
              <a:buFont typeface="Arial" panose="020B0604020202020204" pitchFamily="34" charset="0"/>
              <a:buChar char="•"/>
            </a:pPr>
            <a:r>
              <a:rPr lang="en-GB" sz="1400" dirty="0">
                <a:solidFill>
                  <a:schemeClr val="bg1"/>
                </a:solidFill>
                <a:latin typeface="Montserrat" panose="00000500000000000000" pitchFamily="2" charset="0"/>
              </a:rPr>
              <a:t>Poster Show:			01.11.23</a:t>
            </a:r>
            <a:endParaRPr lang="en-US" sz="1400" kern="1200" dirty="0">
              <a:solidFill>
                <a:schemeClr val="bg1"/>
              </a:solidFill>
              <a:latin typeface="Montserrat" panose="00000500000000000000" pitchFamily="2" charset="0"/>
            </a:endParaRPr>
          </a:p>
          <a:p>
            <a:pPr indent="-139446" defTabSz="557784">
              <a:spcAft>
                <a:spcPts val="488"/>
              </a:spcAft>
              <a:buFont typeface="Arial" panose="020B0604020202020204" pitchFamily="34" charset="0"/>
              <a:buChar char="•"/>
            </a:pPr>
            <a:r>
              <a:rPr lang="en-US" sz="1400" kern="1200" dirty="0">
                <a:solidFill>
                  <a:schemeClr val="bg1"/>
                </a:solidFill>
                <a:latin typeface="Montserrat" panose="00000500000000000000" pitchFamily="2" charset="0"/>
              </a:rPr>
              <a:t>Methods: 				</a:t>
            </a:r>
            <a:r>
              <a:rPr lang="en-GB" sz="1400" kern="1200" dirty="0">
                <a:solidFill>
                  <a:schemeClr val="bg1"/>
                </a:solidFill>
                <a:latin typeface="Montserrat" panose="00000500000000000000" pitchFamily="2" charset="0"/>
              </a:rPr>
              <a:t>02.11.23</a:t>
            </a:r>
          </a:p>
          <a:p>
            <a:pPr indent="-139446" defTabSz="557784">
              <a:spcAft>
                <a:spcPts val="488"/>
              </a:spcAft>
              <a:buFont typeface="Arial" panose="020B0604020202020204" pitchFamily="34" charset="0"/>
              <a:buChar char="•"/>
            </a:pPr>
            <a:r>
              <a:rPr lang="en-GB" sz="1400" dirty="0">
                <a:solidFill>
                  <a:schemeClr val="bg1"/>
                </a:solidFill>
                <a:latin typeface="Montserrat" panose="00000500000000000000" pitchFamily="2" charset="0"/>
              </a:rPr>
              <a:t>Foundation Document 	12.01.24</a:t>
            </a:r>
            <a:endParaRPr lang="en-US" sz="1400" kern="1200" dirty="0">
              <a:solidFill>
                <a:schemeClr val="bg1"/>
              </a:solidFill>
              <a:latin typeface="Montserrat" panose="00000500000000000000" pitchFamily="2" charset="0"/>
            </a:endParaRPr>
          </a:p>
          <a:p>
            <a:pPr indent="-139446" defTabSz="557784">
              <a:spcAft>
                <a:spcPts val="488"/>
              </a:spcAft>
              <a:buFont typeface="Arial" panose="020B0604020202020204" pitchFamily="34" charset="0"/>
              <a:buChar char="•"/>
            </a:pPr>
            <a:r>
              <a:rPr lang="en-US" sz="1400" kern="1200" dirty="0">
                <a:solidFill>
                  <a:schemeClr val="bg1"/>
                </a:solidFill>
                <a:latin typeface="Montserrat" panose="00000500000000000000" pitchFamily="2" charset="0"/>
              </a:rPr>
              <a:t>Results: 				</a:t>
            </a:r>
            <a:r>
              <a:rPr lang="en-GB" sz="1400" kern="1200" dirty="0">
                <a:solidFill>
                  <a:schemeClr val="bg1"/>
                </a:solidFill>
                <a:latin typeface="Montserrat" panose="00000500000000000000" pitchFamily="2" charset="0"/>
              </a:rPr>
              <a:t>07.02.24</a:t>
            </a:r>
          </a:p>
          <a:p>
            <a:pPr indent="-139446" defTabSz="557784">
              <a:spcAft>
                <a:spcPts val="488"/>
              </a:spcAft>
              <a:buFont typeface="Arial" panose="020B0604020202020204" pitchFamily="34" charset="0"/>
              <a:buChar char="•"/>
            </a:pPr>
            <a:r>
              <a:rPr lang="en-GB" sz="1400" kern="1200" dirty="0">
                <a:solidFill>
                  <a:schemeClr val="bg1"/>
                </a:solidFill>
                <a:latin typeface="Montserrat" panose="00000500000000000000" pitchFamily="2" charset="0"/>
              </a:rPr>
              <a:t>Conclusion: 			06.03.24</a:t>
            </a:r>
          </a:p>
          <a:p>
            <a:pPr indent="-139446" defTabSz="557784">
              <a:spcAft>
                <a:spcPts val="488"/>
              </a:spcAft>
              <a:buFont typeface="Arial" panose="020B0604020202020204" pitchFamily="34" charset="0"/>
              <a:buChar char="•"/>
            </a:pPr>
            <a:r>
              <a:rPr lang="en-GB" sz="1400" dirty="0">
                <a:solidFill>
                  <a:schemeClr val="bg1"/>
                </a:solidFill>
                <a:latin typeface="Montserrat" panose="00000500000000000000" pitchFamily="2" charset="0"/>
              </a:rPr>
              <a:t>Final Submission</a:t>
            </a:r>
            <a:r>
              <a:rPr lang="en-US" sz="1400" kern="1200" dirty="0">
                <a:solidFill>
                  <a:schemeClr val="bg1"/>
                </a:solidFill>
                <a:latin typeface="Montserrat" panose="00000500000000000000" pitchFamily="2" charset="0"/>
              </a:rPr>
              <a:t>	 	12.04.24</a:t>
            </a:r>
            <a:endParaRPr lang="en-GB" sz="1400" dirty="0">
              <a:solidFill>
                <a:schemeClr val="bg1"/>
              </a:solidFill>
            </a:endParaRPr>
          </a:p>
        </p:txBody>
      </p:sp>
      <p:cxnSp>
        <p:nvCxnSpPr>
          <p:cNvPr id="37" name="Straight Connector 3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C224A25-4B3A-DA09-6774-29792D4E8B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55" r="23898"/>
          <a:stretch/>
        </p:blipFill>
        <p:spPr>
          <a:xfrm>
            <a:off x="6525453" y="10"/>
            <a:ext cx="5666547" cy="6857990"/>
          </a:xfrm>
          <a:prstGeom prst="rect">
            <a:avLst/>
          </a:prstGeom>
        </p:spPr>
      </p:pic>
    </p:spTree>
    <p:extLst>
      <p:ext uri="{BB962C8B-B14F-4D97-AF65-F5344CB8AC3E}">
        <p14:creationId xmlns:p14="http://schemas.microsoft.com/office/powerpoint/2010/main" val="16471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FFE508E7-A45B-F290-867F-9512C52BC7D8}"/>
              </a:ext>
            </a:extLst>
          </p:cNvPr>
          <p:cNvPicPr>
            <a:picLocks noChangeAspect="1"/>
          </p:cNvPicPr>
          <p:nvPr/>
        </p:nvPicPr>
        <p:blipFill rotWithShape="1">
          <a:blip r:embed="rId2"/>
          <a:srcRect l="15628" r="-1" b="-1"/>
          <a:stretch/>
        </p:blipFill>
        <p:spPr>
          <a:xfrm>
            <a:off x="-2" y="10"/>
            <a:ext cx="8668512" cy="6857990"/>
          </a:xfrm>
          <a:prstGeom prst="rect">
            <a:avLst/>
          </a:prstGeom>
        </p:spPr>
      </p:pic>
      <p:sp>
        <p:nvSpPr>
          <p:cNvPr id="32" name="Rectangle 3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4F0C6-8017-440C-8F07-D4ACA32711A8}"/>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solidFill>
                  <a:schemeClr val="bg1"/>
                </a:solidFill>
                <a:latin typeface="+mj-lt"/>
              </a:rPr>
              <a:t>Assessment (briefly)</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40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ridge at sunrise">
            <a:extLst>
              <a:ext uri="{FF2B5EF4-FFF2-40B4-BE49-F238E27FC236}">
                <a16:creationId xmlns:a16="http://schemas.microsoft.com/office/drawing/2014/main" id="{F94BFA20-B783-42B2-981A-19F80ADC3269}"/>
              </a:ext>
            </a:extLst>
          </p:cNvPr>
          <p:cNvPicPr>
            <a:picLocks noChangeAspect="1"/>
          </p:cNvPicPr>
          <p:nvPr/>
        </p:nvPicPr>
        <p:blipFill rotWithShape="1">
          <a:blip r:embed="rId2"/>
          <a:srcRect l="346" r="344"/>
          <a:stretch/>
        </p:blipFill>
        <p:spPr>
          <a:xfrm>
            <a:off x="5546559" y="2311080"/>
            <a:ext cx="6645441" cy="4466657"/>
          </a:xfrm>
          <a:prstGeom prst="rect">
            <a:avLst/>
          </a:prstGeom>
        </p:spPr>
      </p:pic>
      <p:sp>
        <p:nvSpPr>
          <p:cNvPr id="42" name="Rectangle 41">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0E5E5-BACD-4A8C-BB71-95534317A86A}"/>
              </a:ext>
            </a:extLst>
          </p:cNvPr>
          <p:cNvSpPr>
            <a:spLocks noGrp="1"/>
          </p:cNvSpPr>
          <p:nvPr>
            <p:ph type="title"/>
          </p:nvPr>
        </p:nvSpPr>
        <p:spPr>
          <a:xfrm>
            <a:off x="1187668" y="418639"/>
            <a:ext cx="9794010" cy="1466455"/>
          </a:xfrm>
        </p:spPr>
        <p:txBody>
          <a:bodyPr vert="horz" lIns="91440" tIns="45720" rIns="91440" bIns="45720" rtlCol="0" anchor="b">
            <a:normAutofit/>
          </a:bodyPr>
          <a:lstStyle/>
          <a:p>
            <a:r>
              <a:rPr lang="en-US" dirty="0">
                <a:solidFill>
                  <a:schemeClr val="bg1"/>
                </a:solidFill>
              </a:rPr>
              <a:t>Report Structure: </a:t>
            </a:r>
            <a:r>
              <a:rPr lang="en-US" b="1" dirty="0">
                <a:solidFill>
                  <a:schemeClr val="bg1"/>
                </a:solidFill>
              </a:rPr>
              <a:t>8 - 10,000 words </a:t>
            </a:r>
          </a:p>
        </p:txBody>
      </p:sp>
      <p:cxnSp>
        <p:nvCxnSpPr>
          <p:cNvPr id="44" name="Straight Connector 43">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3AF64F1-8FDE-4BA1-8B53-EDCD592A13B4}"/>
              </a:ext>
            </a:extLst>
          </p:cNvPr>
          <p:cNvSpPr>
            <a:spLocks noGrp="1"/>
          </p:cNvSpPr>
          <p:nvPr>
            <p:ph idx="1"/>
          </p:nvPr>
        </p:nvSpPr>
        <p:spPr>
          <a:xfrm>
            <a:off x="1187668" y="2492079"/>
            <a:ext cx="5175810" cy="4104661"/>
          </a:xfrm>
        </p:spPr>
        <p:txBody>
          <a:bodyPr>
            <a:noAutofit/>
          </a:bodyPr>
          <a:lstStyle/>
          <a:p>
            <a:pPr marL="342900" indent="-342900"/>
            <a:r>
              <a:rPr lang="en-GB" sz="2400" dirty="0">
                <a:solidFill>
                  <a:schemeClr val="bg1"/>
                </a:solidFill>
              </a:rPr>
              <a:t>Abstract</a:t>
            </a:r>
          </a:p>
          <a:p>
            <a:pPr marL="342900" indent="-342900"/>
            <a:r>
              <a:rPr lang="en-GB" sz="2400" dirty="0">
                <a:solidFill>
                  <a:schemeClr val="bg1"/>
                </a:solidFill>
              </a:rPr>
              <a:t>Aims and Objectives</a:t>
            </a:r>
          </a:p>
          <a:p>
            <a:pPr marL="342900" indent="-342900"/>
            <a:r>
              <a:rPr lang="en-GB" sz="2400" dirty="0">
                <a:solidFill>
                  <a:schemeClr val="bg1"/>
                </a:solidFill>
              </a:rPr>
              <a:t>Literature Review</a:t>
            </a:r>
          </a:p>
          <a:p>
            <a:pPr marL="342900" indent="-342900"/>
            <a:r>
              <a:rPr lang="en-GB" sz="2400" dirty="0">
                <a:solidFill>
                  <a:schemeClr val="bg1"/>
                </a:solidFill>
              </a:rPr>
              <a:t>Methodology</a:t>
            </a:r>
          </a:p>
          <a:p>
            <a:pPr marL="342900" indent="-342900"/>
            <a:r>
              <a:rPr lang="en-GB" sz="2400" dirty="0">
                <a:solidFill>
                  <a:schemeClr val="bg1"/>
                </a:solidFill>
              </a:rPr>
              <a:t>Results</a:t>
            </a:r>
          </a:p>
          <a:p>
            <a:pPr marL="342900" indent="-342900"/>
            <a:r>
              <a:rPr lang="en-GB" sz="2400" dirty="0">
                <a:solidFill>
                  <a:schemeClr val="bg1"/>
                </a:solidFill>
              </a:rPr>
              <a:t>Discussion / Analysis</a:t>
            </a:r>
          </a:p>
          <a:p>
            <a:pPr marL="342900" indent="-342900"/>
            <a:r>
              <a:rPr lang="en-GB" sz="2400" dirty="0">
                <a:solidFill>
                  <a:schemeClr val="bg1"/>
                </a:solidFill>
              </a:rPr>
              <a:t>Conclusion</a:t>
            </a:r>
          </a:p>
          <a:p>
            <a:pPr marL="342900" indent="-342900"/>
            <a:r>
              <a:rPr lang="en-GB" sz="2400" dirty="0">
                <a:solidFill>
                  <a:schemeClr val="bg1"/>
                </a:solidFill>
              </a:rPr>
              <a:t>References etc</a:t>
            </a:r>
          </a:p>
        </p:txBody>
      </p:sp>
    </p:spTree>
    <p:extLst>
      <p:ext uri="{BB962C8B-B14F-4D97-AF65-F5344CB8AC3E}">
        <p14:creationId xmlns:p14="http://schemas.microsoft.com/office/powerpoint/2010/main" val="32147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27DF-7B2B-50B2-699F-FFFBC509F69B}"/>
              </a:ext>
            </a:extLst>
          </p:cNvPr>
          <p:cNvSpPr>
            <a:spLocks noGrp="1"/>
          </p:cNvSpPr>
          <p:nvPr>
            <p:ph type="title"/>
          </p:nvPr>
        </p:nvSpPr>
        <p:spPr/>
        <p:txBody>
          <a:bodyPr/>
          <a:lstStyle/>
          <a:p>
            <a:r>
              <a:rPr lang="en-GB" dirty="0"/>
              <a:t>Assessed By A Clear Set Of Criteria </a:t>
            </a:r>
          </a:p>
        </p:txBody>
      </p:sp>
      <p:graphicFrame>
        <p:nvGraphicFramePr>
          <p:cNvPr id="10" name="Content Placeholder 9">
            <a:extLst>
              <a:ext uri="{FF2B5EF4-FFF2-40B4-BE49-F238E27FC236}">
                <a16:creationId xmlns:a16="http://schemas.microsoft.com/office/drawing/2014/main" id="{8777271F-E31A-9EA2-B3D6-C1872618EEDA}"/>
              </a:ext>
            </a:extLst>
          </p:cNvPr>
          <p:cNvGraphicFramePr>
            <a:graphicFrameLocks noGrp="1"/>
          </p:cNvGraphicFramePr>
          <p:nvPr>
            <p:ph idx="1"/>
            <p:extLst>
              <p:ext uri="{D42A27DB-BD31-4B8C-83A1-F6EECF244321}">
                <p14:modId xmlns:p14="http://schemas.microsoft.com/office/powerpoint/2010/main" val="2524654834"/>
              </p:ext>
            </p:extLst>
          </p:nvPr>
        </p:nvGraphicFramePr>
        <p:xfrm>
          <a:off x="838201" y="1825624"/>
          <a:ext cx="5257800" cy="3620581"/>
        </p:xfrm>
        <a:graphic>
          <a:graphicData uri="http://schemas.openxmlformats.org/drawingml/2006/table">
            <a:tbl>
              <a:tblPr firstRow="1" bandRow="1">
                <a:tableStyleId>{8EC20E35-A176-4012-BC5E-935CFFF8708E}</a:tableStyleId>
              </a:tblPr>
              <a:tblGrid>
                <a:gridCol w="4170052">
                  <a:extLst>
                    <a:ext uri="{9D8B030D-6E8A-4147-A177-3AD203B41FA5}">
                      <a16:colId xmlns:a16="http://schemas.microsoft.com/office/drawing/2014/main" val="184836176"/>
                    </a:ext>
                  </a:extLst>
                </a:gridCol>
                <a:gridCol w="1087748">
                  <a:extLst>
                    <a:ext uri="{9D8B030D-6E8A-4147-A177-3AD203B41FA5}">
                      <a16:colId xmlns:a16="http://schemas.microsoft.com/office/drawing/2014/main" val="763881509"/>
                    </a:ext>
                  </a:extLst>
                </a:gridCol>
              </a:tblGrid>
              <a:tr h="397634">
                <a:tc>
                  <a:txBody>
                    <a:bodyPr/>
                    <a:lstStyle/>
                    <a:p>
                      <a:endParaRPr lang="en-GB" sz="1700" dirty="0">
                        <a:latin typeface="Montserrat" panose="00000500000000000000" pitchFamily="2" charset="0"/>
                      </a:endParaRPr>
                    </a:p>
                  </a:txBody>
                  <a:tcPr marL="110100" marR="110100" marT="55050" marB="55050">
                    <a:solidFill>
                      <a:srgbClr val="004050"/>
                    </a:solidFill>
                  </a:tcPr>
                </a:tc>
                <a:tc>
                  <a:txBody>
                    <a:bodyPr/>
                    <a:lstStyle/>
                    <a:p>
                      <a:pPr algn="ctr"/>
                      <a:r>
                        <a:rPr lang="en-GB" sz="1000" dirty="0">
                          <a:solidFill>
                            <a:srgbClr val="FF0000"/>
                          </a:solidFill>
                          <a:latin typeface="Montserrat" panose="00000500000000000000" pitchFamily="2" charset="0"/>
                        </a:rPr>
                        <a:t>Weighting</a:t>
                      </a:r>
                    </a:p>
                  </a:txBody>
                  <a:tcPr marL="110100" marR="110100" marT="55050" marB="55050">
                    <a:noFill/>
                  </a:tcPr>
                </a:tc>
                <a:extLst>
                  <a:ext uri="{0D108BD9-81ED-4DB2-BD59-A6C34878D82A}">
                    <a16:rowId xmlns:a16="http://schemas.microsoft.com/office/drawing/2014/main" val="3113715400"/>
                  </a:ext>
                </a:extLst>
              </a:tr>
              <a:tr h="39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latin typeface="Montserrat" panose="00000500000000000000" pitchFamily="2" charset="0"/>
                        </a:rPr>
                        <a:t>Project aim</a:t>
                      </a:r>
                    </a:p>
                  </a:txBody>
                  <a:tcPr marL="110100" marR="110100" marT="55050" marB="55050">
                    <a:noFill/>
                  </a:tcPr>
                </a:tc>
                <a:tc>
                  <a:txBody>
                    <a:bodyPr/>
                    <a:lstStyle/>
                    <a:p>
                      <a:pPr algn="ctr"/>
                      <a:r>
                        <a:rPr lang="en-GB" sz="1700" dirty="0">
                          <a:latin typeface="Montserrat" panose="00000500000000000000" pitchFamily="2" charset="0"/>
                        </a:rPr>
                        <a:t>10%</a:t>
                      </a:r>
                    </a:p>
                  </a:txBody>
                  <a:tcPr marL="110100" marR="110100" marT="55050" marB="55050">
                    <a:noFill/>
                  </a:tcPr>
                </a:tc>
                <a:extLst>
                  <a:ext uri="{0D108BD9-81ED-4DB2-BD59-A6C34878D82A}">
                    <a16:rowId xmlns:a16="http://schemas.microsoft.com/office/drawing/2014/main" val="2337061351"/>
                  </a:ext>
                </a:extLst>
              </a:tr>
              <a:tr h="955729">
                <a:tc>
                  <a:txBody>
                    <a:bodyPr/>
                    <a:lstStyle/>
                    <a:p>
                      <a:r>
                        <a:rPr lang="en-GB" sz="1700" b="0" kern="1200" dirty="0">
                          <a:solidFill>
                            <a:schemeClr val="dk1"/>
                          </a:solidFill>
                          <a:effectLst/>
                          <a:latin typeface="Montserrat" panose="00000500000000000000" pitchFamily="2" charset="0"/>
                        </a:rPr>
                        <a:t>Use of academic sources (or sources of equivalent quality) - range of sources, criticality, focus </a:t>
                      </a:r>
                      <a:endParaRPr lang="en-GB" sz="1700" dirty="0">
                        <a:latin typeface="Montserrat" panose="00000500000000000000" pitchFamily="2" charset="0"/>
                      </a:endParaRPr>
                    </a:p>
                  </a:txBody>
                  <a:tcPr marL="110100" marR="110100" marT="55050" marB="55050">
                    <a:noFill/>
                  </a:tcPr>
                </a:tc>
                <a:tc>
                  <a:txBody>
                    <a:bodyPr/>
                    <a:lstStyle/>
                    <a:p>
                      <a:pPr algn="ctr"/>
                      <a:r>
                        <a:rPr lang="en-GB" sz="1700" dirty="0">
                          <a:latin typeface="Montserrat" panose="00000500000000000000" pitchFamily="2" charset="0"/>
                        </a:rPr>
                        <a:t>25%</a:t>
                      </a:r>
                    </a:p>
                  </a:txBody>
                  <a:tcPr marL="110100" marR="110100" marT="55050" marB="55050">
                    <a:noFill/>
                  </a:tcPr>
                </a:tc>
                <a:extLst>
                  <a:ext uri="{0D108BD9-81ED-4DB2-BD59-A6C34878D82A}">
                    <a16:rowId xmlns:a16="http://schemas.microsoft.com/office/drawing/2014/main" val="1657549837"/>
                  </a:ext>
                </a:extLst>
              </a:tr>
              <a:tr h="676682">
                <a:tc>
                  <a:txBody>
                    <a:bodyPr/>
                    <a:lstStyle/>
                    <a:p>
                      <a:r>
                        <a:rPr lang="en-GB" sz="1700" dirty="0">
                          <a:latin typeface="Montserrat" panose="00000500000000000000" pitchFamily="2" charset="0"/>
                        </a:rPr>
                        <a:t>Description of methods (including project management</a:t>
                      </a:r>
                    </a:p>
                  </a:txBody>
                  <a:tcPr marL="110100" marR="110100" marT="55050" marB="55050">
                    <a:noFill/>
                  </a:tcPr>
                </a:tc>
                <a:tc>
                  <a:txBody>
                    <a:bodyPr/>
                    <a:lstStyle/>
                    <a:p>
                      <a:pPr algn="ctr"/>
                      <a:r>
                        <a:rPr lang="en-GB" sz="1700">
                          <a:latin typeface="Montserrat" panose="00000500000000000000" pitchFamily="2" charset="0"/>
                        </a:rPr>
                        <a:t>10%</a:t>
                      </a:r>
                    </a:p>
                  </a:txBody>
                  <a:tcPr marL="110100" marR="110100" marT="55050" marB="55050">
                    <a:noFill/>
                  </a:tcPr>
                </a:tc>
                <a:extLst>
                  <a:ext uri="{0D108BD9-81ED-4DB2-BD59-A6C34878D82A}">
                    <a16:rowId xmlns:a16="http://schemas.microsoft.com/office/drawing/2014/main" val="1056869656"/>
                  </a:ext>
                </a:extLst>
              </a:tr>
              <a:tr h="397634">
                <a:tc>
                  <a:txBody>
                    <a:bodyPr/>
                    <a:lstStyle/>
                    <a:p>
                      <a:r>
                        <a:rPr lang="en-GB" sz="1700" dirty="0">
                          <a:latin typeface="Montserrat" panose="00000500000000000000" pitchFamily="2" charset="0"/>
                        </a:rPr>
                        <a:t>Application of methods</a:t>
                      </a:r>
                    </a:p>
                  </a:txBody>
                  <a:tcPr marL="110100" marR="110100" marT="55050" marB="55050">
                    <a:noFill/>
                  </a:tcPr>
                </a:tc>
                <a:tc>
                  <a:txBody>
                    <a:bodyPr/>
                    <a:lstStyle/>
                    <a:p>
                      <a:pPr algn="ctr"/>
                      <a:r>
                        <a:rPr lang="en-GB" sz="1700">
                          <a:latin typeface="Montserrat" panose="00000500000000000000" pitchFamily="2" charset="0"/>
                        </a:rPr>
                        <a:t>25%</a:t>
                      </a:r>
                    </a:p>
                  </a:txBody>
                  <a:tcPr marL="110100" marR="110100" marT="55050" marB="55050">
                    <a:noFill/>
                  </a:tcPr>
                </a:tc>
                <a:extLst>
                  <a:ext uri="{0D108BD9-81ED-4DB2-BD59-A6C34878D82A}">
                    <a16:rowId xmlns:a16="http://schemas.microsoft.com/office/drawing/2014/main" val="450978789"/>
                  </a:ext>
                </a:extLst>
              </a:tr>
              <a:tr h="397634">
                <a:tc>
                  <a:txBody>
                    <a:bodyPr/>
                    <a:lstStyle/>
                    <a:p>
                      <a:r>
                        <a:rPr lang="en-GB" sz="1700" dirty="0">
                          <a:latin typeface="Montserrat" panose="00000500000000000000" pitchFamily="2" charset="0"/>
                        </a:rPr>
                        <a:t>Conclusions and reflective analysis</a:t>
                      </a:r>
                    </a:p>
                  </a:txBody>
                  <a:tcPr marL="110100" marR="110100" marT="55050" marB="55050">
                    <a:noFill/>
                  </a:tcPr>
                </a:tc>
                <a:tc>
                  <a:txBody>
                    <a:bodyPr/>
                    <a:lstStyle/>
                    <a:p>
                      <a:pPr algn="ctr"/>
                      <a:r>
                        <a:rPr lang="en-GB" sz="1700" dirty="0">
                          <a:latin typeface="Montserrat" panose="00000500000000000000" pitchFamily="2" charset="0"/>
                        </a:rPr>
                        <a:t>20%</a:t>
                      </a:r>
                    </a:p>
                  </a:txBody>
                  <a:tcPr marL="110100" marR="110100" marT="55050" marB="55050">
                    <a:noFill/>
                  </a:tcPr>
                </a:tc>
                <a:extLst>
                  <a:ext uri="{0D108BD9-81ED-4DB2-BD59-A6C34878D82A}">
                    <a16:rowId xmlns:a16="http://schemas.microsoft.com/office/drawing/2014/main" val="638327940"/>
                  </a:ext>
                </a:extLst>
              </a:tr>
              <a:tr h="397634">
                <a:tc>
                  <a:txBody>
                    <a:bodyPr/>
                    <a:lstStyle/>
                    <a:p>
                      <a:r>
                        <a:rPr lang="en-GB" sz="1700" dirty="0">
                          <a:latin typeface="Montserrat" panose="00000500000000000000" pitchFamily="2" charset="0"/>
                        </a:rPr>
                        <a:t>Language and presentation</a:t>
                      </a:r>
                    </a:p>
                  </a:txBody>
                  <a:tcPr marL="110100" marR="110100" marT="55050" marB="55050">
                    <a:noFill/>
                  </a:tcPr>
                </a:tc>
                <a:tc>
                  <a:txBody>
                    <a:bodyPr/>
                    <a:lstStyle/>
                    <a:p>
                      <a:pPr algn="ctr"/>
                      <a:r>
                        <a:rPr lang="en-GB" sz="1700" dirty="0">
                          <a:latin typeface="Montserrat" panose="00000500000000000000" pitchFamily="2" charset="0"/>
                        </a:rPr>
                        <a:t>10%</a:t>
                      </a:r>
                    </a:p>
                  </a:txBody>
                  <a:tcPr marL="110100" marR="110100" marT="55050" marB="55050">
                    <a:noFill/>
                  </a:tcPr>
                </a:tc>
                <a:extLst>
                  <a:ext uri="{0D108BD9-81ED-4DB2-BD59-A6C34878D82A}">
                    <a16:rowId xmlns:a16="http://schemas.microsoft.com/office/drawing/2014/main" val="1218658940"/>
                  </a:ext>
                </a:extLst>
              </a:tr>
            </a:tbl>
          </a:graphicData>
        </a:graphic>
      </p:graphicFrame>
      <p:pic>
        <p:nvPicPr>
          <p:cNvPr id="16" name="Picture 15" descr="A notepad and pencil next to a computer">
            <a:extLst>
              <a:ext uri="{FF2B5EF4-FFF2-40B4-BE49-F238E27FC236}">
                <a16:creationId xmlns:a16="http://schemas.microsoft.com/office/drawing/2014/main" id="{F417509F-786C-83C8-6F74-10B05A1351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4188" y="1794945"/>
            <a:ext cx="5626359" cy="3651259"/>
          </a:xfrm>
          <a:prstGeom prst="rect">
            <a:avLst/>
          </a:prstGeom>
        </p:spPr>
      </p:pic>
    </p:spTree>
    <p:extLst>
      <p:ext uri="{BB962C8B-B14F-4D97-AF65-F5344CB8AC3E}">
        <p14:creationId xmlns:p14="http://schemas.microsoft.com/office/powerpoint/2010/main" val="426075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alculator and folders">
            <a:extLst>
              <a:ext uri="{FF2B5EF4-FFF2-40B4-BE49-F238E27FC236}">
                <a16:creationId xmlns:a16="http://schemas.microsoft.com/office/drawing/2014/main" id="{6F78EB62-2945-96D6-03C0-6B6B419C0136}"/>
              </a:ext>
            </a:extLst>
          </p:cNvPr>
          <p:cNvPicPr>
            <a:picLocks noChangeAspect="1"/>
          </p:cNvPicPr>
          <p:nvPr/>
        </p:nvPicPr>
        <p:blipFill rotWithShape="1">
          <a:blip r:embed="rId2"/>
          <a:srcRect r="3416" b="-1"/>
          <a:stretch/>
        </p:blipFill>
        <p:spPr>
          <a:xfrm>
            <a:off x="1" y="10"/>
            <a:ext cx="9669642" cy="6857990"/>
          </a:xfrm>
          <a:prstGeom prst="rect">
            <a:avLst/>
          </a:prstGeom>
        </p:spPr>
      </p:pic>
      <p:sp>
        <p:nvSpPr>
          <p:cNvPr id="15"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BD4FE0-BB0A-4AA5-8B1D-BA1B5A157633}"/>
              </a:ext>
            </a:extLst>
          </p:cNvPr>
          <p:cNvSpPr>
            <a:spLocks noGrp="1"/>
          </p:cNvSpPr>
          <p:nvPr>
            <p:ph type="title"/>
          </p:nvPr>
        </p:nvSpPr>
        <p:spPr>
          <a:xfrm>
            <a:off x="7531610" y="267145"/>
            <a:ext cx="4562273" cy="1899912"/>
          </a:xfrm>
        </p:spPr>
        <p:txBody>
          <a:bodyPr>
            <a:normAutofit/>
          </a:bodyPr>
          <a:lstStyle/>
          <a:p>
            <a:r>
              <a:rPr lang="en-GB" sz="4000" dirty="0"/>
              <a:t>Final Marking Schedule</a:t>
            </a:r>
          </a:p>
        </p:txBody>
      </p:sp>
      <p:sp>
        <p:nvSpPr>
          <p:cNvPr id="3" name="Content Placeholder 2">
            <a:extLst>
              <a:ext uri="{FF2B5EF4-FFF2-40B4-BE49-F238E27FC236}">
                <a16:creationId xmlns:a16="http://schemas.microsoft.com/office/drawing/2014/main" id="{9392BEC3-E70E-4C49-8A8E-193E637A1075}"/>
              </a:ext>
            </a:extLst>
          </p:cNvPr>
          <p:cNvSpPr>
            <a:spLocks noGrp="1"/>
          </p:cNvSpPr>
          <p:nvPr>
            <p:ph idx="1"/>
          </p:nvPr>
        </p:nvSpPr>
        <p:spPr>
          <a:xfrm>
            <a:off x="7531610" y="2434201"/>
            <a:ext cx="4657341" cy="3742762"/>
          </a:xfrm>
        </p:spPr>
        <p:txBody>
          <a:bodyPr>
            <a:normAutofit/>
          </a:bodyPr>
          <a:lstStyle/>
          <a:p>
            <a:pPr marL="342900" indent="-342900">
              <a:buFont typeface="Arial" panose="020B0604020202020204" pitchFamily="34" charset="0"/>
              <a:buChar char="•"/>
            </a:pPr>
            <a:r>
              <a:rPr lang="en-GB" sz="4400" dirty="0">
                <a:solidFill>
                  <a:srgbClr val="004050"/>
                </a:solidFill>
                <a:latin typeface="Krana Fat B" panose="00000B00000000000000" pitchFamily="50" charset="0"/>
              </a:rPr>
              <a:t>55%  Desk and Process Driven</a:t>
            </a:r>
          </a:p>
          <a:p>
            <a:pPr marL="342900" indent="-342900">
              <a:buFont typeface="Arial" panose="020B0604020202020204" pitchFamily="34" charset="0"/>
              <a:buChar char="•"/>
            </a:pPr>
            <a:r>
              <a:rPr lang="en-GB" sz="4400" dirty="0">
                <a:solidFill>
                  <a:srgbClr val="004050"/>
                </a:solidFill>
                <a:latin typeface="Krana Fat B" panose="00000B00000000000000" pitchFamily="50" charset="0"/>
              </a:rPr>
              <a:t>45% application and reflection</a:t>
            </a:r>
          </a:p>
          <a:p>
            <a:endParaRPr lang="en-GB" sz="2000" dirty="0"/>
          </a:p>
        </p:txBody>
      </p:sp>
    </p:spTree>
    <p:extLst>
      <p:ext uri="{BB962C8B-B14F-4D97-AF65-F5344CB8AC3E}">
        <p14:creationId xmlns:p14="http://schemas.microsoft.com/office/powerpoint/2010/main" val="373042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arrows on bullseye">
            <a:extLst>
              <a:ext uri="{FF2B5EF4-FFF2-40B4-BE49-F238E27FC236}">
                <a16:creationId xmlns:a16="http://schemas.microsoft.com/office/drawing/2014/main" id="{644A03F6-7274-456D-8661-966E92D331B2}"/>
              </a:ext>
            </a:extLst>
          </p:cNvPr>
          <p:cNvPicPr>
            <a:picLocks noChangeAspect="1"/>
          </p:cNvPicPr>
          <p:nvPr/>
        </p:nvPicPr>
        <p:blipFill rotWithShape="1">
          <a:blip r:embed="rId2"/>
          <a:srcRect t="9091" r="24725"/>
          <a:stretch/>
        </p:blipFill>
        <p:spPr>
          <a:xfrm>
            <a:off x="3522468" y="10"/>
            <a:ext cx="8669532" cy="6857990"/>
          </a:xfrm>
          <a:prstGeom prst="rect">
            <a:avLst/>
          </a:prstGeom>
        </p:spPr>
      </p:pic>
      <p:sp>
        <p:nvSpPr>
          <p:cNvPr id="83" name="Rectangle 8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4A90CE-7995-447E-802A-D5ABF244F50B}"/>
              </a:ext>
            </a:extLst>
          </p:cNvPr>
          <p:cNvSpPr>
            <a:spLocks noGrp="1"/>
          </p:cNvSpPr>
          <p:nvPr>
            <p:ph type="title"/>
          </p:nvPr>
        </p:nvSpPr>
        <p:spPr>
          <a:xfrm>
            <a:off x="371093" y="1161288"/>
            <a:ext cx="4452833" cy="1124712"/>
          </a:xfrm>
        </p:spPr>
        <p:txBody>
          <a:bodyPr anchor="b">
            <a:noAutofit/>
          </a:bodyPr>
          <a:lstStyle/>
          <a:p>
            <a:r>
              <a:rPr lang="en-GB" sz="6000" dirty="0">
                <a:solidFill>
                  <a:schemeClr val="bg1"/>
                </a:solidFill>
              </a:rPr>
              <a:t>Objectives</a:t>
            </a:r>
          </a:p>
        </p:txBody>
      </p:sp>
      <p:sp>
        <p:nvSpPr>
          <p:cNvPr id="85" name="Rectangle 8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3DB641-B21C-4C1B-919E-75381C824D97}"/>
              </a:ext>
            </a:extLst>
          </p:cNvPr>
          <p:cNvSpPr>
            <a:spLocks noGrp="1"/>
          </p:cNvSpPr>
          <p:nvPr>
            <p:ph idx="1"/>
          </p:nvPr>
        </p:nvSpPr>
        <p:spPr>
          <a:xfrm>
            <a:off x="371094" y="2718054"/>
            <a:ext cx="5724906" cy="3207258"/>
          </a:xfrm>
        </p:spPr>
        <p:txBody>
          <a:bodyPr anchor="t">
            <a:noAutofit/>
          </a:bodyPr>
          <a:lstStyle/>
          <a:p>
            <a:r>
              <a:rPr lang="en-GB" sz="2400" dirty="0">
                <a:solidFill>
                  <a:schemeClr val="bg1"/>
                </a:solidFill>
              </a:rPr>
              <a:t>Context:  2024_5 programme overview</a:t>
            </a:r>
          </a:p>
          <a:p>
            <a:r>
              <a:rPr lang="en-GB" sz="2400" dirty="0">
                <a:solidFill>
                  <a:schemeClr val="bg1"/>
                </a:solidFill>
              </a:rPr>
              <a:t>What is the synoptic project and what it is not? </a:t>
            </a:r>
          </a:p>
          <a:p>
            <a:r>
              <a:rPr lang="en-GB" sz="2400" dirty="0">
                <a:solidFill>
                  <a:schemeClr val="bg1"/>
                </a:solidFill>
              </a:rPr>
              <a:t>What makes a good SP topic area, what is not!</a:t>
            </a:r>
          </a:p>
          <a:p>
            <a:r>
              <a:rPr lang="en-GB" sz="2400" dirty="0">
                <a:solidFill>
                  <a:schemeClr val="bg1"/>
                </a:solidFill>
              </a:rPr>
              <a:t>What can you do to help?</a:t>
            </a:r>
          </a:p>
          <a:p>
            <a:r>
              <a:rPr lang="en-GB" sz="2400" dirty="0">
                <a:solidFill>
                  <a:schemeClr val="bg1"/>
                </a:solidFill>
              </a:rPr>
              <a:t>Timescales</a:t>
            </a:r>
          </a:p>
          <a:p>
            <a:r>
              <a:rPr lang="en-GB" sz="2400" dirty="0">
                <a:solidFill>
                  <a:schemeClr val="bg1"/>
                </a:solidFill>
              </a:rPr>
              <a:t>Q&amp;A</a:t>
            </a:r>
          </a:p>
          <a:p>
            <a:pPr marL="0" indent="0">
              <a:buNone/>
            </a:pPr>
            <a:endParaRPr lang="en-GB" sz="2400" dirty="0">
              <a:solidFill>
                <a:schemeClr val="bg1"/>
              </a:solidFill>
            </a:endParaRPr>
          </a:p>
        </p:txBody>
      </p:sp>
    </p:spTree>
    <p:extLst>
      <p:ext uri="{BB962C8B-B14F-4D97-AF65-F5344CB8AC3E}">
        <p14:creationId xmlns:p14="http://schemas.microsoft.com/office/powerpoint/2010/main" val="125616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6C37-DE17-50C4-B2E5-D1C256DDC4C4}"/>
              </a:ext>
            </a:extLst>
          </p:cNvPr>
          <p:cNvSpPr>
            <a:spLocks noGrp="1"/>
          </p:cNvSpPr>
          <p:nvPr>
            <p:ph type="title"/>
          </p:nvPr>
        </p:nvSpPr>
        <p:spPr>
          <a:xfrm>
            <a:off x="481013" y="3752849"/>
            <a:ext cx="3290887" cy="2452687"/>
          </a:xfrm>
        </p:spPr>
        <p:txBody>
          <a:bodyPr anchor="ctr">
            <a:normAutofit/>
          </a:bodyPr>
          <a:lstStyle/>
          <a:p>
            <a:r>
              <a:rPr lang="en-GB" dirty="0"/>
              <a:t>It’s the project, not the results!</a:t>
            </a:r>
          </a:p>
        </p:txBody>
      </p:sp>
      <p:pic>
        <p:nvPicPr>
          <p:cNvPr id="4" name="Picture 3">
            <a:extLst>
              <a:ext uri="{FF2B5EF4-FFF2-40B4-BE49-F238E27FC236}">
                <a16:creationId xmlns:a16="http://schemas.microsoft.com/office/drawing/2014/main" id="{0CDB9DDD-DF1E-1FFF-DD0D-287143049145}"/>
              </a:ext>
            </a:extLst>
          </p:cNvPr>
          <p:cNvPicPr>
            <a:picLocks noChangeAspect="1"/>
          </p:cNvPicPr>
          <p:nvPr/>
        </p:nvPicPr>
        <p:blipFill rotWithShape="1">
          <a:blip r:embed="rId2"/>
          <a:srcRect t="15758" b="233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C0D4C96-E7D7-E333-A7E3-9FD96C337C34}"/>
              </a:ext>
            </a:extLst>
          </p:cNvPr>
          <p:cNvSpPr>
            <a:spLocks noGrp="1"/>
          </p:cNvSpPr>
          <p:nvPr>
            <p:ph idx="1"/>
          </p:nvPr>
        </p:nvSpPr>
        <p:spPr>
          <a:xfrm>
            <a:off x="4223982" y="3752850"/>
            <a:ext cx="7485413" cy="2452687"/>
          </a:xfrm>
        </p:spPr>
        <p:txBody>
          <a:bodyPr anchor="ctr">
            <a:normAutofit/>
          </a:bodyPr>
          <a:lstStyle/>
          <a:p>
            <a:r>
              <a:rPr lang="en-GB" sz="2400" dirty="0"/>
              <a:t>Not all projects go to plan</a:t>
            </a:r>
          </a:p>
          <a:p>
            <a:r>
              <a:rPr lang="en-GB" sz="2400" dirty="0"/>
              <a:t>Not all projects work</a:t>
            </a:r>
          </a:p>
          <a:p>
            <a:r>
              <a:rPr lang="en-GB" sz="2400" dirty="0"/>
              <a:t>Not all projects are successful</a:t>
            </a:r>
          </a:p>
          <a:p>
            <a:endParaRPr lang="en-GB" sz="2400" dirty="0"/>
          </a:p>
          <a:p>
            <a:r>
              <a:rPr lang="en-GB" sz="2400" dirty="0"/>
              <a:t>Not a problem</a:t>
            </a:r>
          </a:p>
        </p:txBody>
      </p:sp>
    </p:spTree>
    <p:extLst>
      <p:ext uri="{BB962C8B-B14F-4D97-AF65-F5344CB8AC3E}">
        <p14:creationId xmlns:p14="http://schemas.microsoft.com/office/powerpoint/2010/main" val="388655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8C65EFB-7AFF-46BE-91A8-363C664B00CF}"/>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69"/>
          <a:stretch/>
        </p:blipFill>
        <p:spPr>
          <a:xfrm>
            <a:off x="4283902" y="10"/>
            <a:ext cx="7908098" cy="6857992"/>
          </a:xfrm>
          <a:prstGeom prst="rect">
            <a:avLst/>
          </a:prstGeom>
        </p:spPr>
      </p:pic>
      <p:sp>
        <p:nvSpPr>
          <p:cNvPr id="34" name="Rectangle 3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481FF-6A65-45AF-B57F-6BBA6478EE22}"/>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a:solidFill>
                  <a:schemeClr val="bg1"/>
                </a:solidFill>
                <a:latin typeface="+mj-lt"/>
              </a:rPr>
              <a:t>SP Support</a:t>
            </a:r>
            <a:br>
              <a:rPr lang="en-US" sz="5000">
                <a:solidFill>
                  <a:schemeClr val="bg1"/>
                </a:solidFill>
                <a:latin typeface="+mj-lt"/>
              </a:rPr>
            </a:br>
            <a:r>
              <a:rPr lang="en-US" sz="5000">
                <a:solidFill>
                  <a:schemeClr val="bg1"/>
                </a:solidFill>
                <a:latin typeface="+mj-lt"/>
              </a:rPr>
              <a:t>Key Points</a:t>
            </a:r>
          </a:p>
        </p:txBody>
      </p:sp>
      <p:cxnSp>
        <p:nvCxnSpPr>
          <p:cNvPr id="35" name="Straight Connector 3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4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FDCB6-A826-4AC2-A836-CB7180E043EE}"/>
              </a:ext>
            </a:extLst>
          </p:cNvPr>
          <p:cNvSpPr>
            <a:spLocks noGrp="1"/>
          </p:cNvSpPr>
          <p:nvPr>
            <p:ph type="title"/>
          </p:nvPr>
        </p:nvSpPr>
        <p:spPr>
          <a:xfrm>
            <a:off x="1371599" y="365125"/>
            <a:ext cx="9748522" cy="1325563"/>
          </a:xfrm>
        </p:spPr>
        <p:txBody>
          <a:bodyPr>
            <a:normAutofit/>
          </a:bodyPr>
          <a:lstStyle/>
          <a:p>
            <a:r>
              <a:rPr lang="en-GB" sz="5400" dirty="0">
                <a:solidFill>
                  <a:srgbClr val="FFFFFF"/>
                </a:solidFill>
              </a:rPr>
              <a:t>| ENU | QA | YOU! |</a:t>
            </a:r>
          </a:p>
        </p:txBody>
      </p:sp>
      <p:pic>
        <p:nvPicPr>
          <p:cNvPr id="7" name="Picture 6">
            <a:extLst>
              <a:ext uri="{FF2B5EF4-FFF2-40B4-BE49-F238E27FC236}">
                <a16:creationId xmlns:a16="http://schemas.microsoft.com/office/drawing/2014/main" id="{E57ECED3-23EB-428D-8410-3416B252851B}"/>
              </a:ext>
            </a:extLst>
          </p:cNvPr>
          <p:cNvPicPr>
            <a:picLocks noChangeAspect="1"/>
          </p:cNvPicPr>
          <p:nvPr/>
        </p:nvPicPr>
        <p:blipFill>
          <a:blip r:embed="rId2">
            <a:extLst>
              <a:ext uri="{28A0092B-C50C-407E-A947-70E740481C1C}">
                <a14:useLocalDpi xmlns:a14="http://schemas.microsoft.com/office/drawing/2010/main" val="0"/>
              </a:ext>
            </a:extLst>
          </a:blip>
          <a:srcRect t="2718" b="2718"/>
          <a:stretch/>
        </p:blipFill>
        <p:spPr>
          <a:xfrm>
            <a:off x="1045013" y="2166151"/>
            <a:ext cx="2053294" cy="1941676"/>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8" name="Content Placeholder 7">
            <a:extLst>
              <a:ext uri="{FF2B5EF4-FFF2-40B4-BE49-F238E27FC236}">
                <a16:creationId xmlns:a16="http://schemas.microsoft.com/office/drawing/2014/main" id="{47C8FFD7-A899-4B33-B4FB-F039D60029EF}"/>
              </a:ext>
            </a:extLst>
          </p:cNvPr>
          <p:cNvSpPr>
            <a:spLocks noGrp="1"/>
          </p:cNvSpPr>
          <p:nvPr>
            <p:ph idx="1"/>
          </p:nvPr>
        </p:nvSpPr>
        <p:spPr>
          <a:xfrm>
            <a:off x="5028278" y="4220246"/>
            <a:ext cx="4932467" cy="2525334"/>
          </a:xfrm>
        </p:spPr>
        <p:txBody>
          <a:bodyPr anchor="ctr">
            <a:normAutofit/>
          </a:bodyPr>
          <a:lstStyle/>
          <a:p>
            <a:r>
              <a:rPr lang="en-US" sz="1800" dirty="0"/>
              <a:t>John Colvin QA 1</a:t>
            </a:r>
            <a:r>
              <a:rPr lang="en-US" sz="1800" baseline="30000" dirty="0"/>
              <a:t>st</a:t>
            </a:r>
            <a:r>
              <a:rPr lang="en-US" sz="1800" dirty="0"/>
              <a:t> point of contact</a:t>
            </a:r>
          </a:p>
          <a:p>
            <a:r>
              <a:rPr lang="en-US" sz="1800" dirty="0"/>
              <a:t>1</a:t>
            </a:r>
            <a:r>
              <a:rPr lang="en-US" sz="1800" baseline="30000" dirty="0"/>
              <a:t>st</a:t>
            </a:r>
            <a:r>
              <a:rPr lang="en-US" sz="1800" dirty="0"/>
              <a:t> supervisor / marker</a:t>
            </a:r>
          </a:p>
          <a:p>
            <a:r>
              <a:rPr lang="en-US" sz="1800" dirty="0"/>
              <a:t>Advise on progress and refer and seek specialist advice if needed</a:t>
            </a:r>
          </a:p>
          <a:p>
            <a:r>
              <a:rPr lang="en-US" sz="1800" dirty="0"/>
              <a:t>Run Workshops+</a:t>
            </a:r>
          </a:p>
          <a:p>
            <a:r>
              <a:rPr lang="en-US" sz="1800" dirty="0"/>
              <a:t>Group / 1:1 tutorials</a:t>
            </a:r>
          </a:p>
          <a:p>
            <a:r>
              <a:rPr lang="en-US" sz="1800" dirty="0">
                <a:solidFill>
                  <a:srgbClr val="FF0000"/>
                </a:solidFill>
              </a:rPr>
              <a:t>High or Low side</a:t>
            </a:r>
          </a:p>
          <a:p>
            <a:endParaRPr lang="en-US" sz="1100" dirty="0"/>
          </a:p>
        </p:txBody>
      </p:sp>
      <p:sp>
        <p:nvSpPr>
          <p:cNvPr id="18" name="Content Placeholder 7">
            <a:extLst>
              <a:ext uri="{FF2B5EF4-FFF2-40B4-BE49-F238E27FC236}">
                <a16:creationId xmlns:a16="http://schemas.microsoft.com/office/drawing/2014/main" id="{BC5A31B0-3157-47C8-90C2-BDC443D926C0}"/>
              </a:ext>
            </a:extLst>
          </p:cNvPr>
          <p:cNvSpPr txBox="1">
            <a:spLocks/>
          </p:cNvSpPr>
          <p:nvPr/>
        </p:nvSpPr>
        <p:spPr>
          <a:xfrm>
            <a:off x="918497" y="4342155"/>
            <a:ext cx="2793967" cy="25253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ontserrat" panose="00000500000000000000" pitchFamily="2" charset="0"/>
              </a:rPr>
              <a:t>Dr Kia </a:t>
            </a:r>
            <a:r>
              <a:rPr lang="en-US" sz="1800" dirty="0" err="1">
                <a:latin typeface="Montserrat" panose="00000500000000000000" pitchFamily="2" charset="0"/>
              </a:rPr>
              <a:t>Dashtipour</a:t>
            </a:r>
            <a:endParaRPr lang="en-US" sz="1800" dirty="0">
              <a:latin typeface="Montserrat" panose="00000500000000000000" pitchFamily="2" charset="0"/>
            </a:endParaRPr>
          </a:p>
          <a:p>
            <a:r>
              <a:rPr lang="en-US" sz="1800" dirty="0">
                <a:latin typeface="Montserrat" panose="00000500000000000000" pitchFamily="2" charset="0"/>
              </a:rPr>
              <a:t>Module Lead ENU</a:t>
            </a:r>
          </a:p>
          <a:p>
            <a:r>
              <a:rPr lang="en-US" sz="1800" dirty="0">
                <a:latin typeface="Montserrat" panose="00000500000000000000" pitchFamily="2" charset="0"/>
              </a:rPr>
              <a:t>Arbiter / moderator</a:t>
            </a:r>
          </a:p>
          <a:p>
            <a:r>
              <a:rPr lang="en-US" sz="1800" dirty="0">
                <a:latin typeface="Montserrat" panose="00000500000000000000" pitchFamily="2" charset="0"/>
              </a:rPr>
              <a:t>Coordinates SP</a:t>
            </a:r>
          </a:p>
          <a:p>
            <a:r>
              <a:rPr lang="en-US" sz="1800" dirty="0">
                <a:latin typeface="Montserrat" panose="00000500000000000000" pitchFamily="2" charset="0"/>
              </a:rPr>
              <a:t>Manages Quality</a:t>
            </a:r>
          </a:p>
          <a:p>
            <a:endParaRPr lang="en-US" sz="1800" dirty="0">
              <a:latin typeface="Montserrat" panose="00000500000000000000" pitchFamily="2" charset="0"/>
            </a:endParaRPr>
          </a:p>
          <a:p>
            <a:endParaRPr lang="en-US" sz="1800" dirty="0">
              <a:latin typeface="Montserrat" panose="00000500000000000000" pitchFamily="2" charset="0"/>
            </a:endParaRPr>
          </a:p>
        </p:txBody>
      </p:sp>
      <p:pic>
        <p:nvPicPr>
          <p:cNvPr id="3" name="Picture 2">
            <a:extLst>
              <a:ext uri="{FF2B5EF4-FFF2-40B4-BE49-F238E27FC236}">
                <a16:creationId xmlns:a16="http://schemas.microsoft.com/office/drawing/2014/main" id="{A524AA65-829F-CA0E-EB26-0D9E6A1E5244}"/>
              </a:ext>
            </a:extLst>
          </p:cNvPr>
          <p:cNvPicPr>
            <a:picLocks noChangeAspect="1"/>
          </p:cNvPicPr>
          <p:nvPr/>
        </p:nvPicPr>
        <p:blipFill>
          <a:blip r:embed="rId3">
            <a:extLst>
              <a:ext uri="{28A0092B-C50C-407E-A947-70E740481C1C}">
                <a14:useLocalDpi xmlns:a14="http://schemas.microsoft.com/office/drawing/2010/main" val="0"/>
              </a:ext>
            </a:extLst>
          </a:blip>
          <a:srcRect l="6032" r="6032"/>
          <a:stretch/>
        </p:blipFill>
        <p:spPr>
          <a:xfrm>
            <a:off x="5777536" y="2046318"/>
            <a:ext cx="2053294" cy="2061508"/>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Tree>
    <p:extLst>
      <p:ext uri="{BB962C8B-B14F-4D97-AF65-F5344CB8AC3E}">
        <p14:creationId xmlns:p14="http://schemas.microsoft.com/office/powerpoint/2010/main" val="2627467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ud computing diagram with numbers and symbols&#10;&#10;Description automatically generated with medium confidence">
            <a:extLst>
              <a:ext uri="{FF2B5EF4-FFF2-40B4-BE49-F238E27FC236}">
                <a16:creationId xmlns:a16="http://schemas.microsoft.com/office/drawing/2014/main" id="{E02B5371-8AD3-6D37-0325-8239BE406D1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312" r="1" b="1"/>
          <a:stretch/>
        </p:blipFill>
        <p:spPr>
          <a:xfrm>
            <a:off x="5546558" y="2391337"/>
            <a:ext cx="6645441" cy="4466657"/>
          </a:xfrm>
          <a:prstGeom prst="rect">
            <a:avLst/>
          </a:prstGeom>
        </p:spPr>
      </p:pic>
      <p:sp>
        <p:nvSpPr>
          <p:cNvPr id="28" name="Rectangle 27">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028AB5-21E2-AE80-091E-F1A892537513}"/>
              </a:ext>
            </a:extLst>
          </p:cNvPr>
          <p:cNvSpPr>
            <a:spLocks noGrp="1"/>
          </p:cNvSpPr>
          <p:nvPr>
            <p:ph type="title"/>
          </p:nvPr>
        </p:nvSpPr>
        <p:spPr>
          <a:xfrm>
            <a:off x="1187668" y="910431"/>
            <a:ext cx="7191222" cy="1466455"/>
          </a:xfrm>
        </p:spPr>
        <p:txBody>
          <a:bodyPr vert="horz" lIns="91440" tIns="45720" rIns="91440" bIns="45720" rtlCol="0" anchor="b">
            <a:noAutofit/>
          </a:bodyPr>
          <a:lstStyle/>
          <a:p>
            <a:r>
              <a:rPr lang="en-US" kern="1200" dirty="0">
                <a:solidFill>
                  <a:schemeClr val="bg1"/>
                </a:solidFill>
                <a:latin typeface="Krana Fat B" panose="00000B00000000000000" pitchFamily="50" charset="0"/>
              </a:rPr>
              <a:t>Your Support – short term:  </a:t>
            </a:r>
            <a:br>
              <a:rPr lang="en-US" kern="1200" dirty="0">
                <a:solidFill>
                  <a:schemeClr val="bg1"/>
                </a:solidFill>
                <a:latin typeface="Krana Fat B" panose="00000B00000000000000" pitchFamily="50" charset="0"/>
              </a:rPr>
            </a:br>
            <a:r>
              <a:rPr lang="en-US" kern="1200" dirty="0">
                <a:solidFill>
                  <a:schemeClr val="bg1"/>
                </a:solidFill>
                <a:latin typeface="Krana Fat B" panose="00000B00000000000000" pitchFamily="50" charset="0"/>
              </a:rPr>
              <a:t>September – November 24</a:t>
            </a:r>
          </a:p>
        </p:txBody>
      </p:sp>
      <p:cxnSp>
        <p:nvCxnSpPr>
          <p:cNvPr id="30" name="Straight Connector 29">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5B79D1E-42AC-809F-C99B-05BE46E33530}"/>
              </a:ext>
            </a:extLst>
          </p:cNvPr>
          <p:cNvSpPr>
            <a:spLocks noGrp="1"/>
          </p:cNvSpPr>
          <p:nvPr>
            <p:ph sz="half" idx="1"/>
          </p:nvPr>
        </p:nvSpPr>
        <p:spPr>
          <a:xfrm>
            <a:off x="1187668" y="2492080"/>
            <a:ext cx="5614348" cy="3852736"/>
          </a:xfrm>
        </p:spPr>
        <p:txBody>
          <a:bodyPr vert="horz" lIns="91440" tIns="45720" rIns="91440" bIns="45720" rtlCol="0">
            <a:normAutofit/>
          </a:bodyPr>
          <a:lstStyle/>
          <a:p>
            <a:r>
              <a:rPr lang="en-US" sz="2400" dirty="0">
                <a:solidFill>
                  <a:schemeClr val="bg1"/>
                </a:solidFill>
                <a:latin typeface="Montserrat" panose="00000500000000000000" pitchFamily="2" charset="0"/>
              </a:rPr>
              <a:t>Apprentices in workplace by invitation and need</a:t>
            </a:r>
          </a:p>
          <a:p>
            <a:r>
              <a:rPr lang="en-US" sz="2400" dirty="0">
                <a:solidFill>
                  <a:schemeClr val="bg1"/>
                </a:solidFill>
                <a:latin typeface="Montserrat" panose="00000500000000000000" pitchFamily="2" charset="0"/>
              </a:rPr>
              <a:t>Discuss and identify potential project topic(s)</a:t>
            </a:r>
          </a:p>
          <a:p>
            <a:r>
              <a:rPr lang="en-US" sz="2400" dirty="0">
                <a:solidFill>
                  <a:schemeClr val="bg1"/>
                </a:solidFill>
                <a:latin typeface="Montserrat" panose="00000500000000000000" pitchFamily="2" charset="0"/>
              </a:rPr>
              <a:t>Assist apprentice to develop topic(s) </a:t>
            </a:r>
          </a:p>
          <a:p>
            <a:r>
              <a:rPr lang="en-US" sz="2400" dirty="0">
                <a:solidFill>
                  <a:schemeClr val="bg1"/>
                </a:solidFill>
                <a:latin typeface="Montserrat" panose="00000500000000000000" pitchFamily="2" charset="0"/>
              </a:rPr>
              <a:t>Agree / Reassure:  Time | Space| Resources|</a:t>
            </a:r>
          </a:p>
          <a:p>
            <a:r>
              <a:rPr lang="en-US" sz="2400" dirty="0">
                <a:solidFill>
                  <a:schemeClr val="bg1"/>
                </a:solidFill>
                <a:latin typeface="Montserrat" panose="00000500000000000000" pitchFamily="2" charset="0"/>
              </a:rPr>
              <a:t>Enthusiasm</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22463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54C2EE5-00D0-CF07-31AB-CFBAE4494B06}"/>
              </a:ext>
            </a:extLst>
          </p:cNvPr>
          <p:cNvSpPr>
            <a:spLocks noGrp="1"/>
          </p:cNvSpPr>
          <p:nvPr>
            <p:ph type="title"/>
          </p:nvPr>
        </p:nvSpPr>
        <p:spPr>
          <a:xfrm>
            <a:off x="1020467" y="1397120"/>
            <a:ext cx="6378709" cy="1225650"/>
          </a:xfrm>
        </p:spPr>
        <p:txBody>
          <a:bodyPr anchor="b">
            <a:noAutofit/>
          </a:bodyPr>
          <a:lstStyle/>
          <a:p>
            <a:r>
              <a:rPr lang="en-GB" dirty="0">
                <a:solidFill>
                  <a:schemeClr val="bg1"/>
                </a:solidFill>
              </a:rPr>
              <a:t>Line Manager Role:  November 24 - April 25</a:t>
            </a:r>
          </a:p>
        </p:txBody>
      </p:sp>
      <p:sp>
        <p:nvSpPr>
          <p:cNvPr id="3" name="Content Placeholder 2">
            <a:extLst>
              <a:ext uri="{FF2B5EF4-FFF2-40B4-BE49-F238E27FC236}">
                <a16:creationId xmlns:a16="http://schemas.microsoft.com/office/drawing/2014/main" id="{BA97009E-47EC-0BE9-E107-8437B40C1234}"/>
              </a:ext>
            </a:extLst>
          </p:cNvPr>
          <p:cNvSpPr>
            <a:spLocks noGrp="1"/>
          </p:cNvSpPr>
          <p:nvPr>
            <p:ph idx="1"/>
          </p:nvPr>
        </p:nvSpPr>
        <p:spPr>
          <a:xfrm>
            <a:off x="1020467" y="2817517"/>
            <a:ext cx="6117451" cy="2897141"/>
          </a:xfrm>
        </p:spPr>
        <p:txBody>
          <a:bodyPr>
            <a:normAutofit lnSpcReduction="10000"/>
          </a:bodyPr>
          <a:lstStyle/>
          <a:p>
            <a:r>
              <a:rPr lang="en-GB" dirty="0">
                <a:solidFill>
                  <a:schemeClr val="bg1"/>
                </a:solidFill>
              </a:rPr>
              <a:t>Motivate	</a:t>
            </a:r>
          </a:p>
          <a:p>
            <a:r>
              <a:rPr lang="en-GB" dirty="0">
                <a:solidFill>
                  <a:schemeClr val="bg1"/>
                </a:solidFill>
              </a:rPr>
              <a:t>Advise – “SME”</a:t>
            </a:r>
          </a:p>
          <a:p>
            <a:r>
              <a:rPr lang="en-GB" i="1" dirty="0">
                <a:solidFill>
                  <a:schemeClr val="bg1"/>
                </a:solidFill>
              </a:rPr>
              <a:t>Facilitate! – oversight and time</a:t>
            </a:r>
          </a:p>
          <a:p>
            <a:r>
              <a:rPr lang="en-GB" dirty="0">
                <a:solidFill>
                  <a:schemeClr val="bg1"/>
                </a:solidFill>
              </a:rPr>
              <a:t>Inform/ feedback if concerned – CSF/ JC</a:t>
            </a:r>
          </a:p>
          <a:p>
            <a:r>
              <a:rPr lang="en-GB" dirty="0">
                <a:solidFill>
                  <a:schemeClr val="bg1"/>
                </a:solidFill>
              </a:rPr>
              <a:t>Celebrate</a:t>
            </a:r>
            <a:r>
              <a:rPr lang="en-GB" dirty="0">
                <a:solidFill>
                  <a:schemeClr val="bg1"/>
                </a:solidFill>
                <a:sym typeface="Wingdings" panose="05000000000000000000" pitchFamily="2" charset="2"/>
              </a:rPr>
              <a:t></a:t>
            </a:r>
            <a:endParaRPr lang="en-GB" dirty="0">
              <a:solidFill>
                <a:schemeClr val="bg1"/>
              </a:solidFill>
            </a:endParaRPr>
          </a:p>
          <a:p>
            <a:endParaRPr lang="en-GB" sz="2000" dirty="0">
              <a:solidFill>
                <a:schemeClr val="bg1"/>
              </a:solidFill>
            </a:endParaRPr>
          </a:p>
          <a:p>
            <a:endParaRPr lang="en-GB" sz="2000" dirty="0">
              <a:solidFill>
                <a:schemeClr val="bg1"/>
              </a:solidFill>
            </a:endParaRPr>
          </a:p>
        </p:txBody>
      </p:sp>
      <p:pic>
        <p:nvPicPr>
          <p:cNvPr id="5" name="Picture 4" descr="A black and white poster with a crown&#10;&#10;Description automatically generated">
            <a:extLst>
              <a:ext uri="{FF2B5EF4-FFF2-40B4-BE49-F238E27FC236}">
                <a16:creationId xmlns:a16="http://schemas.microsoft.com/office/drawing/2014/main" id="{460B3019-ADC0-B286-BA74-2D5A2ABC42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15" r="17247"/>
          <a:stretch/>
        </p:blipFill>
        <p:spPr>
          <a:xfrm>
            <a:off x="7264124" y="977900"/>
            <a:ext cx="4508776" cy="4826000"/>
          </a:xfrm>
          <a:prstGeom prst="rect">
            <a:avLst/>
          </a:prstGeom>
        </p:spPr>
      </p:pic>
      <p:sp>
        <p:nvSpPr>
          <p:cNvPr id="25" name="Rectangle 2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87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FBDB-1DD4-376D-B261-CB921E8276E6}"/>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128E396-81A9-10C9-91AB-C7F93A6A437A}"/>
              </a:ext>
            </a:extLst>
          </p:cNvPr>
          <p:cNvSpPr>
            <a:spLocks noGrp="1"/>
          </p:cNvSpPr>
          <p:nvPr>
            <p:ph idx="1"/>
          </p:nvPr>
        </p:nvSpPr>
        <p:spPr>
          <a:xfrm>
            <a:off x="838200" y="1532169"/>
            <a:ext cx="10515600" cy="4351338"/>
          </a:xfrm>
        </p:spPr>
        <p:txBody>
          <a:bodyPr/>
          <a:lstStyle/>
          <a:p>
            <a:r>
              <a:rPr lang="en-GB" sz="2800" dirty="0"/>
              <a:t>September 23 – April 24</a:t>
            </a:r>
          </a:p>
          <a:p>
            <a:r>
              <a:rPr lang="en-GB" sz="2800" dirty="0"/>
              <a:t>40 credits: c10,000 words</a:t>
            </a:r>
          </a:p>
          <a:p>
            <a:r>
              <a:rPr lang="en-GB" sz="2800" dirty="0"/>
              <a:t>Support Team: ENU, QA, </a:t>
            </a:r>
            <a:r>
              <a:rPr lang="en-GB" sz="2800" b="1" dirty="0"/>
              <a:t>Line Managers</a:t>
            </a:r>
          </a:p>
          <a:p>
            <a:r>
              <a:rPr lang="en-GB" sz="2800" dirty="0"/>
              <a:t>Self-managed individual project</a:t>
            </a:r>
          </a:p>
          <a:p>
            <a:r>
              <a:rPr lang="en-GB" sz="2800" dirty="0"/>
              <a:t>Ideally work based</a:t>
            </a:r>
          </a:p>
          <a:p>
            <a:r>
              <a:rPr lang="en-GB" sz="2800" dirty="0"/>
              <a:t>Developed and reported at Level 6/10 </a:t>
            </a:r>
          </a:p>
          <a:p>
            <a:r>
              <a:rPr lang="en-GB" sz="2800" dirty="0"/>
              <a:t>Time made available</a:t>
            </a:r>
          </a:p>
          <a:p>
            <a:r>
              <a:rPr lang="en-GB" sz="2800" dirty="0"/>
              <a:t>Should be fun!</a:t>
            </a:r>
          </a:p>
          <a:p>
            <a:endParaRPr lang="en-GB" dirty="0"/>
          </a:p>
        </p:txBody>
      </p:sp>
    </p:spTree>
    <p:extLst>
      <p:ext uri="{BB962C8B-B14F-4D97-AF65-F5344CB8AC3E}">
        <p14:creationId xmlns:p14="http://schemas.microsoft.com/office/powerpoint/2010/main" val="313948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D0F2D3-D079-8628-E227-36C74DE25BDA}"/>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15" r="11513" b="-1"/>
          <a:stretch/>
        </p:blipFill>
        <p:spPr>
          <a:xfrm>
            <a:off x="4283902" y="10"/>
            <a:ext cx="7908098" cy="6857992"/>
          </a:xfrm>
          <a:prstGeom prst="rect">
            <a:avLst/>
          </a:prstGeom>
        </p:spPr>
      </p:pic>
      <p:sp>
        <p:nvSpPr>
          <p:cNvPr id="51" name="Rectangle 5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54EFE-1B4C-416F-82F4-301D09A826A6}"/>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a:solidFill>
                  <a:schemeClr val="bg1"/>
                </a:solidFill>
                <a:latin typeface="+mj-lt"/>
              </a:rPr>
              <a:t>Questions?</a:t>
            </a:r>
          </a:p>
        </p:txBody>
      </p:sp>
      <p:cxnSp>
        <p:nvCxnSpPr>
          <p:cNvPr id="53" name="Straight Connector 5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7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C8822-C382-42A5-AB72-4371D5767FB3}"/>
              </a:ext>
            </a:extLst>
          </p:cNvPr>
          <p:cNvSpPr>
            <a:spLocks noGrp="1"/>
          </p:cNvSpPr>
          <p:nvPr>
            <p:ph type="title"/>
          </p:nvPr>
        </p:nvSpPr>
        <p:spPr>
          <a:xfrm>
            <a:off x="5297762" y="329184"/>
            <a:ext cx="6251110" cy="1783080"/>
          </a:xfrm>
        </p:spPr>
        <p:txBody>
          <a:bodyPr anchor="b">
            <a:normAutofit/>
          </a:bodyPr>
          <a:lstStyle/>
          <a:p>
            <a:r>
              <a:rPr lang="en-GB" sz="5400"/>
              <a:t>Learning Outcomes</a:t>
            </a:r>
          </a:p>
        </p:txBody>
      </p:sp>
      <p:pic>
        <p:nvPicPr>
          <p:cNvPr id="5" name="Picture 4" descr="Scribbles on a notebook">
            <a:extLst>
              <a:ext uri="{FF2B5EF4-FFF2-40B4-BE49-F238E27FC236}">
                <a16:creationId xmlns:a16="http://schemas.microsoft.com/office/drawing/2014/main" id="{66D467CB-F86A-B14F-D506-AA520E40EB9B}"/>
              </a:ext>
            </a:extLst>
          </p:cNvPr>
          <p:cNvPicPr>
            <a:picLocks noChangeAspect="1"/>
          </p:cNvPicPr>
          <p:nvPr/>
        </p:nvPicPr>
        <p:blipFill rotWithShape="1">
          <a:blip r:embed="rId2"/>
          <a:srcRect l="26741" r="2674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B82613-7F60-4EAE-B7F6-45E0537011A5}"/>
              </a:ext>
            </a:extLst>
          </p:cNvPr>
          <p:cNvSpPr>
            <a:spLocks noGrp="1"/>
          </p:cNvSpPr>
          <p:nvPr>
            <p:ph idx="1"/>
          </p:nvPr>
        </p:nvSpPr>
        <p:spPr>
          <a:xfrm>
            <a:off x="5297762" y="2706624"/>
            <a:ext cx="6251110" cy="3483864"/>
          </a:xfrm>
        </p:spPr>
        <p:txBody>
          <a:bodyPr>
            <a:normAutofit/>
          </a:bodyPr>
          <a:lstStyle/>
          <a:p>
            <a:r>
              <a:rPr lang="en-GB" sz="2000" dirty="0"/>
              <a:t>Summarise significant </a:t>
            </a:r>
            <a:r>
              <a:rPr lang="en-GB" sz="2000" b="1"/>
              <a:t>theoretical concepts with reference to current academic and professional literature </a:t>
            </a:r>
          </a:p>
          <a:p>
            <a:r>
              <a:rPr lang="en-GB" sz="2000" dirty="0"/>
              <a:t>Demonstrate a critical understanding of the management </a:t>
            </a:r>
            <a:r>
              <a:rPr lang="en-GB" sz="2000" b="1"/>
              <a:t>of substantial real-world activity </a:t>
            </a:r>
            <a:r>
              <a:rPr lang="en-GB" sz="2000" dirty="0"/>
              <a:t>including planning, documentation and control</a:t>
            </a:r>
          </a:p>
          <a:p>
            <a:r>
              <a:rPr lang="en-GB" sz="2000" dirty="0"/>
              <a:t>Demonstrate </a:t>
            </a:r>
            <a:r>
              <a:rPr lang="en-GB" sz="2000" b="1"/>
              <a:t>professional competence </a:t>
            </a:r>
            <a:r>
              <a:rPr lang="en-GB" sz="2000" dirty="0"/>
              <a:t>in the application of the core and specialist knowledge and skills to meet the outcomes of an Honours-level Apprentice. </a:t>
            </a:r>
          </a:p>
        </p:txBody>
      </p:sp>
    </p:spTree>
    <p:extLst>
      <p:ext uri="{BB962C8B-B14F-4D97-AF65-F5344CB8AC3E}">
        <p14:creationId xmlns:p14="http://schemas.microsoft.com/office/powerpoint/2010/main" val="8636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C8822-C382-42A5-AB72-4371D5767FB3}"/>
              </a:ext>
            </a:extLst>
          </p:cNvPr>
          <p:cNvSpPr>
            <a:spLocks noGrp="1"/>
          </p:cNvSpPr>
          <p:nvPr>
            <p:ph type="title"/>
          </p:nvPr>
        </p:nvSpPr>
        <p:spPr>
          <a:xfrm>
            <a:off x="640080" y="325369"/>
            <a:ext cx="4368602" cy="1956841"/>
          </a:xfrm>
        </p:spPr>
        <p:txBody>
          <a:bodyPr anchor="b">
            <a:normAutofit/>
          </a:bodyPr>
          <a:lstStyle/>
          <a:p>
            <a:r>
              <a:rPr lang="en-GB" sz="5400"/>
              <a:t>Learning Outcomes </a:t>
            </a:r>
          </a:p>
        </p:txBody>
      </p:sp>
      <p:sp>
        <p:nvSpPr>
          <p:cNvPr id="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B82613-7F60-4EAE-B7F6-45E0537011A5}"/>
              </a:ext>
            </a:extLst>
          </p:cNvPr>
          <p:cNvSpPr>
            <a:spLocks noGrp="1"/>
          </p:cNvSpPr>
          <p:nvPr>
            <p:ph idx="1"/>
          </p:nvPr>
        </p:nvSpPr>
        <p:spPr>
          <a:xfrm>
            <a:off x="640080" y="2872899"/>
            <a:ext cx="4243589" cy="3320668"/>
          </a:xfrm>
        </p:spPr>
        <p:txBody>
          <a:bodyPr>
            <a:normAutofit/>
          </a:bodyPr>
          <a:lstStyle/>
          <a:p>
            <a:r>
              <a:rPr lang="en-GB" sz="1500"/>
              <a:t>Show a capacity for reflective analysis by analysing the strengths and weaknesses of the processes and outcomes of the activity undertaken with reference to their defined objectives and to the work of others, and by </a:t>
            </a:r>
            <a:r>
              <a:rPr lang="en-GB" sz="1500" b="1"/>
              <a:t>evaluating your own skills and personal development </a:t>
            </a:r>
          </a:p>
          <a:p>
            <a:r>
              <a:rPr lang="en-GB" sz="1500"/>
              <a:t>Provide evidence of the foregoing in the </a:t>
            </a:r>
            <a:r>
              <a:rPr lang="en-GB" sz="1500" b="1"/>
              <a:t>form of a report which conforms to appropriate standards of presentation and format</a:t>
            </a:r>
          </a:p>
          <a:p>
            <a:endParaRPr lang="en-GB" sz="1500"/>
          </a:p>
        </p:txBody>
      </p:sp>
      <p:pic>
        <p:nvPicPr>
          <p:cNvPr id="5" name="Picture 4" descr="Scribbles on a notebook">
            <a:extLst>
              <a:ext uri="{FF2B5EF4-FFF2-40B4-BE49-F238E27FC236}">
                <a16:creationId xmlns:a16="http://schemas.microsoft.com/office/drawing/2014/main" id="{66D467CB-F86A-B14F-D506-AA520E40EB9B}"/>
              </a:ext>
            </a:extLst>
          </p:cNvPr>
          <p:cNvPicPr>
            <a:picLocks noChangeAspect="1"/>
          </p:cNvPicPr>
          <p:nvPr/>
        </p:nvPicPr>
        <p:blipFill rotWithShape="1">
          <a:blip r:embed="rId2"/>
          <a:srcRect l="10869" r="2042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814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289FB-1992-4DD8-922E-ABA53C1F4FE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solidFill>
                  <a:schemeClr val="tx1"/>
                </a:solidFill>
                <a:latin typeface="+mj-lt"/>
              </a:rPr>
              <a:t>SP is</a:t>
            </a:r>
          </a:p>
        </p:txBody>
      </p:sp>
      <p:sp>
        <p:nvSpPr>
          <p:cNvPr id="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BF922319-408D-26E3-15C1-BBB294B964A9}"/>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r>
              <a:rPr lang="en-US" sz="2000">
                <a:latin typeface="+mn-lt"/>
              </a:rPr>
              <a:t>Executed by a Single active researcher</a:t>
            </a:r>
          </a:p>
          <a:p>
            <a:pPr marL="342900"/>
            <a:r>
              <a:rPr lang="en-US" sz="2000">
                <a:latin typeface="+mn-lt"/>
              </a:rPr>
              <a:t>Completed in limited time – </a:t>
            </a:r>
            <a:r>
              <a:rPr lang="en-US" sz="2000" i="1">
                <a:latin typeface="+mn-lt"/>
              </a:rPr>
              <a:t>August </a:t>
            </a:r>
            <a:r>
              <a:rPr lang="en-US" sz="2000">
                <a:latin typeface="+mn-lt"/>
              </a:rPr>
              <a:t>2023 – April 2024</a:t>
            </a:r>
          </a:p>
          <a:p>
            <a:pPr marL="342900"/>
            <a:r>
              <a:rPr lang="en-US" sz="2000">
                <a:latin typeface="+mn-lt"/>
              </a:rPr>
              <a:t>Default:  has access to </a:t>
            </a:r>
            <a:r>
              <a:rPr lang="en-US" sz="2000" b="1">
                <a:latin typeface="+mn-lt"/>
              </a:rPr>
              <a:t>limited physical resources</a:t>
            </a:r>
          </a:p>
          <a:p>
            <a:pPr marL="342900"/>
            <a:r>
              <a:rPr lang="en-US" sz="2000">
                <a:latin typeface="+mn-lt"/>
              </a:rPr>
              <a:t>Default: </a:t>
            </a:r>
            <a:r>
              <a:rPr lang="en-US" sz="2000" b="1">
                <a:latin typeface="+mn-lt"/>
              </a:rPr>
              <a:t>Has limited/no budget</a:t>
            </a:r>
          </a:p>
          <a:p>
            <a:pPr marL="342900"/>
            <a:r>
              <a:rPr lang="en-US" sz="2000">
                <a:latin typeface="+mn-lt"/>
              </a:rPr>
              <a:t>Has Sept – Nov 23 competing academic and workplace pressures</a:t>
            </a:r>
          </a:p>
          <a:p>
            <a:endParaRPr lang="en-US" sz="2000">
              <a:latin typeface="+mn-lt"/>
            </a:endParaRPr>
          </a:p>
        </p:txBody>
      </p:sp>
      <p:pic>
        <p:nvPicPr>
          <p:cNvPr id="5" name="Picture 4">
            <a:extLst>
              <a:ext uri="{FF2B5EF4-FFF2-40B4-BE49-F238E27FC236}">
                <a16:creationId xmlns:a16="http://schemas.microsoft.com/office/drawing/2014/main" id="{315AB489-69EB-8B53-68BC-05489984D7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803" r="375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6892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53DC4-F5A8-40E0-AF19-DD3BB0A22130}"/>
              </a:ext>
            </a:extLst>
          </p:cNvPr>
          <p:cNvSpPr>
            <a:spLocks noGrp="1"/>
          </p:cNvSpPr>
          <p:nvPr>
            <p:ph type="title"/>
          </p:nvPr>
        </p:nvSpPr>
        <p:spPr>
          <a:xfrm>
            <a:off x="640079" y="325369"/>
            <a:ext cx="5583167" cy="1956841"/>
          </a:xfrm>
          <a:ln>
            <a:solidFill>
              <a:srgbClr val="C41A3B"/>
            </a:solidFill>
          </a:ln>
        </p:spPr>
        <p:txBody>
          <a:bodyPr anchor="b">
            <a:noAutofit/>
          </a:bodyPr>
          <a:lstStyle/>
          <a:p>
            <a:r>
              <a:rPr lang="en-GB" sz="6600">
                <a:latin typeface="Krana Fat B" panose="00000B00000000000000" pitchFamily="50" charset="0"/>
              </a:rPr>
              <a:t>SP</a:t>
            </a:r>
            <a:br>
              <a:rPr lang="en-GB" sz="6600">
                <a:latin typeface="Krana Fat B" panose="00000B00000000000000" pitchFamily="50" charset="0"/>
              </a:rPr>
            </a:br>
            <a:r>
              <a:rPr lang="en-GB" sz="6600">
                <a:latin typeface="Krana Fat B" panose="00000B00000000000000" pitchFamily="50" charset="0"/>
              </a:rPr>
              <a:t>Expectations</a:t>
            </a:r>
            <a:endParaRPr lang="en-GB" sz="6600" dirty="0">
              <a:latin typeface="Krana Fat B" panose="00000B00000000000000" pitchFamily="50" charset="0"/>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oard with many colorful post-it notes&#10;&#10;Description automatically generated">
            <a:extLst>
              <a:ext uri="{FF2B5EF4-FFF2-40B4-BE49-F238E27FC236}">
                <a16:creationId xmlns:a16="http://schemas.microsoft.com/office/drawing/2014/main" id="{2693D588-6672-D508-A003-B50384DCCA6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86" r="12386"/>
          <a:stretch/>
        </p:blipFill>
        <p:spPr>
          <a:xfrm>
            <a:off x="5948039" y="10"/>
            <a:ext cx="624243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6" name="Content Placeholder 2">
            <a:extLst>
              <a:ext uri="{FF2B5EF4-FFF2-40B4-BE49-F238E27FC236}">
                <a16:creationId xmlns:a16="http://schemas.microsoft.com/office/drawing/2014/main" id="{234A6A17-5B2D-EEF2-2F00-D7A84671E1E4}"/>
              </a:ext>
            </a:extLst>
          </p:cNvPr>
          <p:cNvGraphicFramePr>
            <a:graphicFrameLocks noGrp="1"/>
          </p:cNvGraphicFramePr>
          <p:nvPr>
            <p:ph idx="1"/>
            <p:extLst>
              <p:ext uri="{D42A27DB-BD31-4B8C-83A1-F6EECF244321}">
                <p14:modId xmlns:p14="http://schemas.microsoft.com/office/powerpoint/2010/main" val="4238069097"/>
              </p:ext>
            </p:extLst>
          </p:nvPr>
        </p:nvGraphicFramePr>
        <p:xfrm>
          <a:off x="640080" y="2698812"/>
          <a:ext cx="5059384" cy="349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orking on a computer&#10;&#10;Description automatically generated">
            <a:extLst>
              <a:ext uri="{FF2B5EF4-FFF2-40B4-BE49-F238E27FC236}">
                <a16:creationId xmlns:a16="http://schemas.microsoft.com/office/drawing/2014/main" id="{7B641AA6-47EA-8D11-EB89-38393BDA75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89" r="-1" b="-1"/>
          <a:stretch/>
        </p:blipFill>
        <p:spPr>
          <a:xfrm>
            <a:off x="1" y="10"/>
            <a:ext cx="9669642" cy="6857990"/>
          </a:xfrm>
          <a:prstGeom prst="rect">
            <a:avLst/>
          </a:prstGeom>
        </p:spPr>
      </p:pic>
      <p:sp>
        <p:nvSpPr>
          <p:cNvPr id="41" name="Rectangle 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4CE943-EFF4-4DF7-B655-196502D407B7}"/>
              </a:ext>
            </a:extLst>
          </p:cNvPr>
          <p:cNvSpPr>
            <a:spLocks noGrp="1"/>
          </p:cNvSpPr>
          <p:nvPr>
            <p:ph type="title"/>
          </p:nvPr>
        </p:nvSpPr>
        <p:spPr>
          <a:xfrm>
            <a:off x="7676414" y="-268919"/>
            <a:ext cx="3822189" cy="1899912"/>
          </a:xfrm>
        </p:spPr>
        <p:txBody>
          <a:bodyPr>
            <a:normAutofit/>
          </a:bodyPr>
          <a:lstStyle/>
          <a:p>
            <a:r>
              <a:rPr lang="en-GB" sz="6000" dirty="0"/>
              <a:t>SP IS</a:t>
            </a:r>
          </a:p>
        </p:txBody>
      </p:sp>
      <p:sp>
        <p:nvSpPr>
          <p:cNvPr id="5" name="Content Placeholder 4">
            <a:extLst>
              <a:ext uri="{FF2B5EF4-FFF2-40B4-BE49-F238E27FC236}">
                <a16:creationId xmlns:a16="http://schemas.microsoft.com/office/drawing/2014/main" id="{BD9D1BE8-9735-8861-E389-3D99F7796151}"/>
              </a:ext>
            </a:extLst>
          </p:cNvPr>
          <p:cNvSpPr>
            <a:spLocks noGrp="1"/>
          </p:cNvSpPr>
          <p:nvPr>
            <p:ph idx="1"/>
          </p:nvPr>
        </p:nvSpPr>
        <p:spPr>
          <a:xfrm>
            <a:off x="7531610" y="1623527"/>
            <a:ext cx="4579525" cy="4553436"/>
          </a:xfrm>
        </p:spPr>
        <p:txBody>
          <a:bodyPr>
            <a:normAutofit lnSpcReduction="10000"/>
          </a:bodyPr>
          <a:lstStyle/>
          <a:p>
            <a:pPr lvl="0">
              <a:defRPr cap="all"/>
            </a:pPr>
            <a:r>
              <a:rPr lang="en-GB" sz="2400" b="0" cap="none" dirty="0">
                <a:latin typeface="Montserrat" panose="00000500000000000000" pitchFamily="2" charset="0"/>
              </a:rPr>
              <a:t>To self-manage an extended project – INDIVIDUAL!</a:t>
            </a:r>
            <a:endParaRPr lang="en-US" sz="2400" b="0" cap="none" dirty="0">
              <a:latin typeface="Montserrat" panose="00000500000000000000" pitchFamily="2" charset="0"/>
            </a:endParaRPr>
          </a:p>
          <a:p>
            <a:pPr lvl="0">
              <a:defRPr cap="all"/>
            </a:pPr>
            <a:r>
              <a:rPr lang="en-GB" sz="2400" b="0" cap="none" dirty="0">
                <a:latin typeface="Montserrat" panose="00000500000000000000" pitchFamily="2" charset="0"/>
              </a:rPr>
              <a:t>To investigate a work-related project in depth @ OFFICIAL</a:t>
            </a:r>
            <a:endParaRPr lang="en-US" sz="2400" b="0" cap="none" dirty="0">
              <a:latin typeface="Montserrat" panose="00000500000000000000" pitchFamily="2" charset="0"/>
            </a:endParaRPr>
          </a:p>
          <a:p>
            <a:pPr lvl="0">
              <a:defRPr cap="all"/>
            </a:pPr>
            <a:r>
              <a:rPr lang="en-GB" sz="2400" b="0" cap="none" dirty="0">
                <a:latin typeface="Montserrat" panose="00000500000000000000" pitchFamily="2" charset="0"/>
              </a:rPr>
              <a:t>To detail process and write up in a rigorous academic manner</a:t>
            </a:r>
            <a:endParaRPr lang="en-US" sz="2400" b="0" cap="none" dirty="0">
              <a:latin typeface="Montserrat" panose="00000500000000000000" pitchFamily="2" charset="0"/>
            </a:endParaRPr>
          </a:p>
          <a:p>
            <a:pPr lvl="0">
              <a:defRPr cap="all"/>
            </a:pPr>
            <a:r>
              <a:rPr lang="en-GB" sz="2400" b="0" cap="none" dirty="0">
                <a:latin typeface="Montserrat" panose="00000500000000000000" pitchFamily="2" charset="0"/>
              </a:rPr>
              <a:t>To map work and writing to stated formats and assessment criteria – level 6 / 10</a:t>
            </a:r>
            <a:endParaRPr lang="en-US" sz="2400" b="0" cap="none" dirty="0">
              <a:latin typeface="Montserrat" panose="00000500000000000000" pitchFamily="2" charset="0"/>
            </a:endParaRPr>
          </a:p>
          <a:p>
            <a:endParaRPr lang="en-GB" sz="1700" dirty="0"/>
          </a:p>
        </p:txBody>
      </p:sp>
    </p:spTree>
    <p:extLst>
      <p:ext uri="{BB962C8B-B14F-4D97-AF65-F5344CB8AC3E}">
        <p14:creationId xmlns:p14="http://schemas.microsoft.com/office/powerpoint/2010/main" val="236228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 white paper on a desk">
            <a:extLst>
              <a:ext uri="{FF2B5EF4-FFF2-40B4-BE49-F238E27FC236}">
                <a16:creationId xmlns:a16="http://schemas.microsoft.com/office/drawing/2014/main" id="{5127CD9C-262F-95AD-625D-45EA2EEA3BE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575" r="24040" b="-1"/>
          <a:stretch/>
        </p:blipFill>
        <p:spPr>
          <a:xfrm>
            <a:off x="1" y="10"/>
            <a:ext cx="9669642" cy="6857990"/>
          </a:xfrm>
          <a:prstGeom prst="rect">
            <a:avLst/>
          </a:prstGeom>
        </p:spPr>
      </p:pic>
      <p:sp>
        <p:nvSpPr>
          <p:cNvPr id="58" name="Rectangle 5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173224-EF66-4C4C-98F1-0E37E642DDFB}"/>
              </a:ext>
            </a:extLst>
          </p:cNvPr>
          <p:cNvSpPr>
            <a:spLocks noGrp="1"/>
          </p:cNvSpPr>
          <p:nvPr>
            <p:ph type="title"/>
          </p:nvPr>
        </p:nvSpPr>
        <p:spPr>
          <a:xfrm>
            <a:off x="7531610" y="365125"/>
            <a:ext cx="3822189" cy="1899912"/>
          </a:xfrm>
        </p:spPr>
        <p:txBody>
          <a:bodyPr>
            <a:normAutofit/>
          </a:bodyPr>
          <a:lstStyle/>
          <a:p>
            <a:r>
              <a:rPr lang="en-GB" sz="6000" dirty="0"/>
              <a:t>SP is NOT</a:t>
            </a:r>
          </a:p>
        </p:txBody>
      </p:sp>
      <p:sp>
        <p:nvSpPr>
          <p:cNvPr id="8" name="Content Placeholder 7">
            <a:extLst>
              <a:ext uri="{FF2B5EF4-FFF2-40B4-BE49-F238E27FC236}">
                <a16:creationId xmlns:a16="http://schemas.microsoft.com/office/drawing/2014/main" id="{9E756D5C-7045-9357-7CE1-7A85150BA9F5}"/>
              </a:ext>
            </a:extLst>
          </p:cNvPr>
          <p:cNvSpPr>
            <a:spLocks noGrp="1"/>
          </p:cNvSpPr>
          <p:nvPr>
            <p:ph idx="1"/>
          </p:nvPr>
        </p:nvSpPr>
        <p:spPr>
          <a:xfrm>
            <a:off x="7531610" y="2434201"/>
            <a:ext cx="4364921" cy="3742762"/>
          </a:xfrm>
        </p:spPr>
        <p:txBody>
          <a:bodyPr>
            <a:normAutofit/>
          </a:bodyPr>
          <a:lstStyle/>
          <a:p>
            <a:pPr lvl="0"/>
            <a:r>
              <a:rPr lang="en-GB" sz="2400" dirty="0">
                <a:latin typeface="Montserrat" panose="00000500000000000000" pitchFamily="2" charset="0"/>
              </a:rPr>
              <a:t>An academic treatise / dissertation</a:t>
            </a:r>
            <a:endParaRPr lang="en-US" sz="2400" dirty="0">
              <a:latin typeface="Montserrat" panose="00000500000000000000" pitchFamily="2" charset="0"/>
            </a:endParaRPr>
          </a:p>
          <a:p>
            <a:pPr lvl="0"/>
            <a:r>
              <a:rPr lang="en-GB" sz="2400" i="0" dirty="0">
                <a:latin typeface="Montserrat" panose="00000500000000000000" pitchFamily="2" charset="0"/>
              </a:rPr>
              <a:t>A workplace project with solely internal outcomes</a:t>
            </a:r>
            <a:endParaRPr lang="en-US" sz="2400" i="0" dirty="0">
              <a:latin typeface="Montserrat" panose="00000500000000000000" pitchFamily="2" charset="0"/>
            </a:endParaRPr>
          </a:p>
          <a:p>
            <a:pPr lvl="0"/>
            <a:r>
              <a:rPr lang="en-GB" sz="2400" dirty="0">
                <a:latin typeface="Montserrat" panose="00000500000000000000" pitchFamily="2" charset="0"/>
              </a:rPr>
              <a:t>A research project with aims to publish findings</a:t>
            </a:r>
            <a:endParaRPr lang="en-US" sz="2400" dirty="0">
              <a:latin typeface="Montserrat" panose="00000500000000000000" pitchFamily="2" charset="0"/>
            </a:endParaRPr>
          </a:p>
          <a:p>
            <a:pPr lvl="0"/>
            <a:r>
              <a:rPr lang="en-GB" sz="2400" b="1" dirty="0">
                <a:latin typeface="Montserrat" panose="00000500000000000000" pitchFamily="2" charset="0"/>
              </a:rPr>
              <a:t>A secondary descriptive narrative</a:t>
            </a:r>
            <a:endParaRPr lang="en-US" sz="2400" b="1" dirty="0">
              <a:latin typeface="Montserrat" panose="00000500000000000000" pitchFamily="2" charset="0"/>
            </a:endParaRPr>
          </a:p>
          <a:p>
            <a:endParaRPr lang="en-GB" sz="2000" dirty="0"/>
          </a:p>
        </p:txBody>
      </p:sp>
      <p:pic>
        <p:nvPicPr>
          <p:cNvPr id="9" name="Picture 8">
            <a:extLst>
              <a:ext uri="{FF2B5EF4-FFF2-40B4-BE49-F238E27FC236}">
                <a16:creationId xmlns:a16="http://schemas.microsoft.com/office/drawing/2014/main" id="{653B3A79-CE77-1E4F-862D-0D2F4CBA5C28}"/>
              </a:ext>
            </a:extLst>
          </p:cNvPr>
          <p:cNvPicPr>
            <a:picLocks noChangeAspect="1"/>
          </p:cNvPicPr>
          <p:nvPr/>
        </p:nvPicPr>
        <p:blipFill>
          <a:blip r:embed="rId4"/>
          <a:stretch>
            <a:fillRect/>
          </a:stretch>
        </p:blipFill>
        <p:spPr>
          <a:xfrm>
            <a:off x="9442704" y="5240651"/>
            <a:ext cx="1787503" cy="1134621"/>
          </a:xfrm>
          <a:prstGeom prst="rect">
            <a:avLst/>
          </a:prstGeom>
        </p:spPr>
      </p:pic>
    </p:spTree>
    <p:extLst>
      <p:ext uri="{BB962C8B-B14F-4D97-AF65-F5344CB8AC3E}">
        <p14:creationId xmlns:p14="http://schemas.microsoft.com/office/powerpoint/2010/main" val="168979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ose up of hand writing on chalkboard">
            <a:extLst>
              <a:ext uri="{FF2B5EF4-FFF2-40B4-BE49-F238E27FC236}">
                <a16:creationId xmlns:a16="http://schemas.microsoft.com/office/drawing/2014/main" id="{787563D0-75DA-F37B-3C9B-DB09C24EDEF4}"/>
              </a:ext>
            </a:extLst>
          </p:cNvPr>
          <p:cNvPicPr>
            <a:picLocks noChangeAspect="1"/>
          </p:cNvPicPr>
          <p:nvPr/>
        </p:nvPicPr>
        <p:blipFill rotWithShape="1">
          <a:blip r:embed="rId2">
            <a:extLst>
              <a:ext uri="{28A0092B-C50C-407E-A947-70E740481C1C}">
                <a14:useLocalDpi xmlns:a14="http://schemas.microsoft.com/office/drawing/2010/main" val="0"/>
              </a:ext>
            </a:extLst>
          </a:blip>
          <a:srcRect l="23298" t="6529" b="2562"/>
          <a:stretch/>
        </p:blipFill>
        <p:spPr>
          <a:xfrm>
            <a:off x="3523488" y="10"/>
            <a:ext cx="8668512" cy="6857990"/>
          </a:xfrm>
          <a:prstGeom prst="rect">
            <a:avLst/>
          </a:prstGeom>
        </p:spPr>
      </p:pic>
      <p:sp>
        <p:nvSpPr>
          <p:cNvPr id="46" name="Rectangle 4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7F5A1B-4CB8-2748-4F64-F12FFD73CB7E}"/>
              </a:ext>
            </a:extLst>
          </p:cNvPr>
          <p:cNvSpPr>
            <a:spLocks noGrp="1"/>
          </p:cNvSpPr>
          <p:nvPr>
            <p:ph type="ctrTitle"/>
          </p:nvPr>
        </p:nvSpPr>
        <p:spPr>
          <a:xfrm>
            <a:off x="477981" y="1122363"/>
            <a:ext cx="4023360" cy="3204134"/>
          </a:xfrm>
        </p:spPr>
        <p:txBody>
          <a:bodyPr anchor="b">
            <a:normAutofit/>
          </a:bodyPr>
          <a:lstStyle/>
          <a:p>
            <a:pPr algn="l"/>
            <a:r>
              <a:rPr lang="en-GB" sz="4800">
                <a:solidFill>
                  <a:schemeClr val="bg1"/>
                </a:solidFill>
                <a:latin typeface="Krana Fat B" panose="00000B00000000000000" pitchFamily="50" charset="0"/>
              </a:rPr>
              <a:t>What makes a good topic?                                                                   </a:t>
            </a:r>
          </a:p>
        </p:txBody>
      </p:sp>
      <p:sp>
        <p:nvSpPr>
          <p:cNvPr id="48" name="Rectangle 4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3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8DD874B6E424FA7232F6C82169741" ma:contentTypeVersion="13" ma:contentTypeDescription="Create a new document." ma:contentTypeScope="" ma:versionID="a6ec2f894214d8d119df64bf9454544f">
  <xsd:schema xmlns:xsd="http://www.w3.org/2001/XMLSchema" xmlns:xs="http://www.w3.org/2001/XMLSchema" xmlns:p="http://schemas.microsoft.com/office/2006/metadata/properties" xmlns:ns3="932fdcd9-a74f-407e-9b48-fe311c2985b0" xmlns:ns4="55f20447-f3ce-4fd0-9e58-9594944d3b47" targetNamespace="http://schemas.microsoft.com/office/2006/metadata/properties" ma:root="true" ma:fieldsID="58ed0d684696f6208fb4d508cdb65420" ns3:_="" ns4:_="">
    <xsd:import namespace="932fdcd9-a74f-407e-9b48-fe311c2985b0"/>
    <xsd:import namespace="55f20447-f3ce-4fd0-9e58-9594944d3b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fdcd9-a74f-407e-9b48-fe311c2985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20447-f3ce-4fd0-9e58-9594944d3b4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F0B197-5169-42D7-9673-78569B8E6568}">
  <ds:schemaRefs>
    <ds:schemaRef ds:uri="http://schemas.microsoft.com/sharepoint/v3/contenttype/forms"/>
  </ds:schemaRefs>
</ds:datastoreItem>
</file>

<file path=customXml/itemProps2.xml><?xml version="1.0" encoding="utf-8"?>
<ds:datastoreItem xmlns:ds="http://schemas.openxmlformats.org/officeDocument/2006/customXml" ds:itemID="{90D4AB74-7D29-4ABD-9F8D-42CCE6EC50AE}">
  <ds:schemaRefs>
    <ds:schemaRef ds:uri="http://schemas.microsoft.com/office/2006/metadata/contentType"/>
    <ds:schemaRef ds:uri="http://schemas.microsoft.com/office/2006/metadata/properties/metaAttributes"/>
    <ds:schemaRef ds:uri="http://www.w3.org/2000/xmlns/"/>
    <ds:schemaRef ds:uri="http://www.w3.org/2001/XMLSchema"/>
    <ds:schemaRef ds:uri="932fdcd9-a74f-407e-9b48-fe311c2985b0"/>
    <ds:schemaRef ds:uri="55f20447-f3ce-4fd0-9e58-9594944d3b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15EAFB-691D-4E44-89D2-03876A9381CD}">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1656</TotalTime>
  <Words>910</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Krana Fat B</vt:lpstr>
      <vt:lpstr>Montserrat</vt:lpstr>
      <vt:lpstr>Wingdings</vt:lpstr>
      <vt:lpstr>Office Theme</vt:lpstr>
      <vt:lpstr>Office Theme</vt:lpstr>
      <vt:lpstr>SOC10701 2024-5  Synoptic Project  Line Manager Brief  </vt:lpstr>
      <vt:lpstr>Objectives</vt:lpstr>
      <vt:lpstr>Learning Outcomes</vt:lpstr>
      <vt:lpstr>Learning Outcomes </vt:lpstr>
      <vt:lpstr>SP is</vt:lpstr>
      <vt:lpstr>SP Expectations</vt:lpstr>
      <vt:lpstr>SP IS</vt:lpstr>
      <vt:lpstr>SP is NOT</vt:lpstr>
      <vt:lpstr>What makes a good topic?                                                                   </vt:lpstr>
      <vt:lpstr>A good topic?</vt:lpstr>
      <vt:lpstr>A good topic?</vt:lpstr>
      <vt:lpstr>A good topic?</vt:lpstr>
      <vt:lpstr>SP Process September</vt:lpstr>
      <vt:lpstr>Time line 1</vt:lpstr>
      <vt:lpstr>Time line 2</vt:lpstr>
      <vt:lpstr>Assessment (briefly)</vt:lpstr>
      <vt:lpstr>Report Structure: 8 - 10,000 words </vt:lpstr>
      <vt:lpstr>Assessed By A Clear Set Of Criteria </vt:lpstr>
      <vt:lpstr>Final Marking Schedule</vt:lpstr>
      <vt:lpstr>It’s the project, not the results!</vt:lpstr>
      <vt:lpstr>SP Support Key Points</vt:lpstr>
      <vt:lpstr>| ENU | QA | YOU! |</vt:lpstr>
      <vt:lpstr>Your Support – short term:   September – November 24</vt:lpstr>
      <vt:lpstr>Line Manager Role:  November 24 - April 25</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Synoptic Project  QAQ&amp;A 1</dc:title>
  <dc:creator>Colvin, John</dc:creator>
  <cp:lastModifiedBy>Colvin, John</cp:lastModifiedBy>
  <cp:revision>8</cp:revision>
  <dcterms:created xsi:type="dcterms:W3CDTF">2021-09-23T08:13:25Z</dcterms:created>
  <dcterms:modified xsi:type="dcterms:W3CDTF">2024-07-25T14:19:16Z</dcterms:modified>
</cp:coreProperties>
</file>