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9" r:id="rId3"/>
    <p:sldId id="264" r:id="rId4"/>
    <p:sldId id="271" r:id="rId5"/>
    <p:sldId id="272" r:id="rId6"/>
    <p:sldId id="273" r:id="rId7"/>
    <p:sldId id="274" r:id="rId8"/>
    <p:sldId id="276" r:id="rId9"/>
    <p:sldId id="280" r:id="rId10"/>
    <p:sldId id="277" r:id="rId11"/>
    <p:sldId id="278"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050"/>
    <a:srgbClr val="003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439B6-88DD-49D9-BAAB-922C7926885B}" v="8" dt="2024-05-14T14:10:31.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69544" autoAdjust="0"/>
  </p:normalViewPr>
  <p:slideViewPr>
    <p:cSldViewPr snapToGrid="0">
      <p:cViewPr varScale="1">
        <p:scale>
          <a:sx n="54" d="100"/>
          <a:sy n="54" d="100"/>
        </p:scale>
        <p:origin x="1570"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lvin, John" userId="4379f728-9248-4db3-8945-7ec9c1f37a22" providerId="ADAL" clId="{13C439B6-88DD-49D9-BAAB-922C7926885B}"/>
    <pc:docChg chg="undo custSel addSld delSld modSld">
      <pc:chgData name="Colvin, John" userId="4379f728-9248-4db3-8945-7ec9c1f37a22" providerId="ADAL" clId="{13C439B6-88DD-49D9-BAAB-922C7926885B}" dt="2024-05-15T07:49:44.215" v="7" actId="6549"/>
      <pc:docMkLst>
        <pc:docMk/>
      </pc:docMkLst>
      <pc:sldChg chg="modSp mod">
        <pc:chgData name="Colvin, John" userId="4379f728-9248-4db3-8945-7ec9c1f37a22" providerId="ADAL" clId="{13C439B6-88DD-49D9-BAAB-922C7926885B}" dt="2024-05-15T07:49:44.215" v="7" actId="6549"/>
        <pc:sldMkLst>
          <pc:docMk/>
          <pc:sldMk cId="3953679332" sldId="256"/>
        </pc:sldMkLst>
        <pc:spChg chg="mod">
          <ac:chgData name="Colvin, John" userId="4379f728-9248-4db3-8945-7ec9c1f37a22" providerId="ADAL" clId="{13C439B6-88DD-49D9-BAAB-922C7926885B}" dt="2024-05-15T07:49:44.215" v="7" actId="6549"/>
          <ac:spMkLst>
            <pc:docMk/>
            <pc:sldMk cId="3953679332" sldId="256"/>
            <ac:spMk id="2" creationId="{4FB4226C-0900-607A-0A83-2928962393E3}"/>
          </ac:spMkLst>
        </pc:spChg>
      </pc:sldChg>
      <pc:sldChg chg="add del">
        <pc:chgData name="Colvin, John" userId="4379f728-9248-4db3-8945-7ec9c1f37a22" providerId="ADAL" clId="{13C439B6-88DD-49D9-BAAB-922C7926885B}" dt="2024-05-15T07:49:43.902" v="6" actId="47"/>
        <pc:sldMkLst>
          <pc:docMk/>
          <pc:sldMk cId="1854228667" sldId="269"/>
        </pc:sldMkLst>
      </pc:sldChg>
      <pc:sldChg chg="add del">
        <pc:chgData name="Colvin, John" userId="4379f728-9248-4db3-8945-7ec9c1f37a22" providerId="ADAL" clId="{13C439B6-88DD-49D9-BAAB-922C7926885B}" dt="2024-05-15T07:49:43.592" v="5" actId="47"/>
        <pc:sldMkLst>
          <pc:docMk/>
          <pc:sldMk cId="2798928069" sldId="273"/>
        </pc:sldMkLst>
      </pc:sldChg>
      <pc:sldChg chg="add del">
        <pc:chgData name="Colvin, John" userId="4379f728-9248-4db3-8945-7ec9c1f37a22" providerId="ADAL" clId="{13C439B6-88DD-49D9-BAAB-922C7926885B}" dt="2024-05-15T07:49:43.258" v="4" actId="47"/>
        <pc:sldMkLst>
          <pc:docMk/>
          <pc:sldMk cId="410832538" sldId="274"/>
        </pc:sldMkLst>
      </pc:sldChg>
    </pc:docChg>
  </pc:docChgLst>
  <pc:docChgLst>
    <pc:chgData name="John Colvin" userId="4379f728-9248-4db3-8945-7ec9c1f37a22" providerId="ADAL" clId="{13C439B6-88DD-49D9-BAAB-922C7926885B}"/>
    <pc:docChg chg="undo custSel delSld modSld">
      <pc:chgData name="John Colvin" userId="4379f728-9248-4db3-8945-7ec9c1f37a22" providerId="ADAL" clId="{13C439B6-88DD-49D9-BAAB-922C7926885B}" dt="2024-05-14T14:10:31.284" v="28"/>
      <pc:docMkLst>
        <pc:docMk/>
      </pc:docMkLst>
      <pc:sldChg chg="del">
        <pc:chgData name="John Colvin" userId="4379f728-9248-4db3-8945-7ec9c1f37a22" providerId="ADAL" clId="{13C439B6-88DD-49D9-BAAB-922C7926885B}" dt="2024-05-14T14:07:05.781" v="6" actId="47"/>
        <pc:sldMkLst>
          <pc:docMk/>
          <pc:sldMk cId="1051376059" sldId="258"/>
        </pc:sldMkLst>
      </pc:sldChg>
      <pc:sldChg chg="addSp modSp mod setBg">
        <pc:chgData name="John Colvin" userId="4379f728-9248-4db3-8945-7ec9c1f37a22" providerId="ADAL" clId="{13C439B6-88DD-49D9-BAAB-922C7926885B}" dt="2024-05-14T14:07:58.188" v="13" actId="1076"/>
        <pc:sldMkLst>
          <pc:docMk/>
          <pc:sldMk cId="3329182261" sldId="264"/>
        </pc:sldMkLst>
        <pc:spChg chg="mod">
          <ac:chgData name="John Colvin" userId="4379f728-9248-4db3-8945-7ec9c1f37a22" providerId="ADAL" clId="{13C439B6-88DD-49D9-BAAB-922C7926885B}" dt="2024-05-14T14:07:51.866" v="11" actId="26606"/>
          <ac:spMkLst>
            <pc:docMk/>
            <pc:sldMk cId="3329182261" sldId="264"/>
            <ac:spMk id="2" creationId="{00000000-0000-0000-0000-000000000000}"/>
          </ac:spMkLst>
        </pc:spChg>
        <pc:spChg chg="mod">
          <ac:chgData name="John Colvin" userId="4379f728-9248-4db3-8945-7ec9c1f37a22" providerId="ADAL" clId="{13C439B6-88DD-49D9-BAAB-922C7926885B}" dt="2024-05-14T14:07:58.188" v="13" actId="1076"/>
          <ac:spMkLst>
            <pc:docMk/>
            <pc:sldMk cId="3329182261" sldId="264"/>
            <ac:spMk id="3" creationId="{00000000-0000-0000-0000-000000000000}"/>
          </ac:spMkLst>
        </pc:spChg>
        <pc:spChg chg="add">
          <ac:chgData name="John Colvin" userId="4379f728-9248-4db3-8945-7ec9c1f37a22" providerId="ADAL" clId="{13C439B6-88DD-49D9-BAAB-922C7926885B}" dt="2024-05-14T14:07:51.866" v="11" actId="26606"/>
          <ac:spMkLst>
            <pc:docMk/>
            <pc:sldMk cId="3329182261" sldId="264"/>
            <ac:spMk id="9" creationId="{9F27744B-47AB-4459-8C2F-1D5EE63A3E09}"/>
          </ac:spMkLst>
        </pc:spChg>
        <pc:spChg chg="add">
          <ac:chgData name="John Colvin" userId="4379f728-9248-4db3-8945-7ec9c1f37a22" providerId="ADAL" clId="{13C439B6-88DD-49D9-BAAB-922C7926885B}" dt="2024-05-14T14:07:51.866" v="11" actId="26606"/>
          <ac:spMkLst>
            <pc:docMk/>
            <pc:sldMk cId="3329182261" sldId="264"/>
            <ac:spMk id="11" creationId="{7D266DCC-5218-4AE0-B964-6FC2EA3BDF21}"/>
          </ac:spMkLst>
        </pc:spChg>
        <pc:spChg chg="add">
          <ac:chgData name="John Colvin" userId="4379f728-9248-4db3-8945-7ec9c1f37a22" providerId="ADAL" clId="{13C439B6-88DD-49D9-BAAB-922C7926885B}" dt="2024-05-14T14:07:51.866" v="11" actId="26606"/>
          <ac:spMkLst>
            <pc:docMk/>
            <pc:sldMk cId="3329182261" sldId="264"/>
            <ac:spMk id="13" creationId="{973DE4F1-1583-4AE3-9696-9659D27C5F66}"/>
          </ac:spMkLst>
        </pc:spChg>
        <pc:spChg chg="add">
          <ac:chgData name="John Colvin" userId="4379f728-9248-4db3-8945-7ec9c1f37a22" providerId="ADAL" clId="{13C439B6-88DD-49D9-BAAB-922C7926885B}" dt="2024-05-14T14:07:51.866" v="11" actId="26606"/>
          <ac:spMkLst>
            <pc:docMk/>
            <pc:sldMk cId="3329182261" sldId="264"/>
            <ac:spMk id="15" creationId="{D6297641-8B9F-4767-9606-8A11313227BF}"/>
          </ac:spMkLst>
        </pc:spChg>
        <pc:spChg chg="add">
          <ac:chgData name="John Colvin" userId="4379f728-9248-4db3-8945-7ec9c1f37a22" providerId="ADAL" clId="{13C439B6-88DD-49D9-BAAB-922C7926885B}" dt="2024-05-14T14:07:51.866" v="11" actId="26606"/>
          <ac:spMkLst>
            <pc:docMk/>
            <pc:sldMk cId="3329182261" sldId="264"/>
            <ac:spMk id="17" creationId="{FD3C8959-A2A1-469E-8619-82F077E33FE5}"/>
          </ac:spMkLst>
        </pc:spChg>
        <pc:picChg chg="add mod">
          <ac:chgData name="John Colvin" userId="4379f728-9248-4db3-8945-7ec9c1f37a22" providerId="ADAL" clId="{13C439B6-88DD-49D9-BAAB-922C7926885B}" dt="2024-05-14T14:07:54.496" v="12"/>
          <ac:picMkLst>
            <pc:docMk/>
            <pc:sldMk cId="3329182261" sldId="264"/>
            <ac:picMk id="4" creationId="{CF06446D-8DAD-EFD1-FC92-87E47B9167C6}"/>
          </ac:picMkLst>
        </pc:picChg>
        <pc:picChg chg="add">
          <ac:chgData name="John Colvin" userId="4379f728-9248-4db3-8945-7ec9c1f37a22" providerId="ADAL" clId="{13C439B6-88DD-49D9-BAAB-922C7926885B}" dt="2024-05-14T14:07:51.866" v="11" actId="26606"/>
          <ac:picMkLst>
            <pc:docMk/>
            <pc:sldMk cId="3329182261" sldId="264"/>
            <ac:picMk id="5" creationId="{94C19B42-18AD-35E3-6CF9-B6A5E90538A8}"/>
          </ac:picMkLst>
        </pc:picChg>
      </pc:sldChg>
      <pc:sldChg chg="addSp delSp modSp mod setBg">
        <pc:chgData name="John Colvin" userId="4379f728-9248-4db3-8945-7ec9c1f37a22" providerId="ADAL" clId="{13C439B6-88DD-49D9-BAAB-922C7926885B}" dt="2024-05-14T14:07:33.755" v="10"/>
        <pc:sldMkLst>
          <pc:docMk/>
          <pc:sldMk cId="1854228667" sldId="269"/>
        </pc:sldMkLst>
        <pc:spChg chg="mod">
          <ac:chgData name="John Colvin" userId="4379f728-9248-4db3-8945-7ec9c1f37a22" providerId="ADAL" clId="{13C439B6-88DD-49D9-BAAB-922C7926885B}" dt="2024-05-14T14:07:25.118" v="9" actId="26606"/>
          <ac:spMkLst>
            <pc:docMk/>
            <pc:sldMk cId="1854228667" sldId="269"/>
            <ac:spMk id="2" creationId="{00000000-0000-0000-0000-000000000000}"/>
          </ac:spMkLst>
        </pc:spChg>
        <pc:spChg chg="mod">
          <ac:chgData name="John Colvin" userId="4379f728-9248-4db3-8945-7ec9c1f37a22" providerId="ADAL" clId="{13C439B6-88DD-49D9-BAAB-922C7926885B}" dt="2024-05-14T14:07:25.118" v="9" actId="26606"/>
          <ac:spMkLst>
            <pc:docMk/>
            <pc:sldMk cId="1854228667" sldId="269"/>
            <ac:spMk id="3" creationId="{00000000-0000-0000-0000-000000000000}"/>
          </ac:spMkLst>
        </pc:spChg>
        <pc:spChg chg="add del">
          <ac:chgData name="John Colvin" userId="4379f728-9248-4db3-8945-7ec9c1f37a22" providerId="ADAL" clId="{13C439B6-88DD-49D9-BAAB-922C7926885B}" dt="2024-05-14T14:07:25.089" v="8" actId="26606"/>
          <ac:spMkLst>
            <pc:docMk/>
            <pc:sldMk cId="1854228667" sldId="269"/>
            <ac:spMk id="9" creationId="{F944E337-3E5D-4A1F-A5A1-2057F25B8A7B}"/>
          </ac:spMkLst>
        </pc:spChg>
        <pc:spChg chg="add del">
          <ac:chgData name="John Colvin" userId="4379f728-9248-4db3-8945-7ec9c1f37a22" providerId="ADAL" clId="{13C439B6-88DD-49D9-BAAB-922C7926885B}" dt="2024-05-14T14:07:25.089" v="8" actId="26606"/>
          <ac:spMkLst>
            <pc:docMk/>
            <pc:sldMk cId="1854228667" sldId="269"/>
            <ac:spMk id="11" creationId="{4DA50D69-7CF7-4844-B844-A2B821C77F24}"/>
          </ac:spMkLst>
        </pc:spChg>
        <pc:spChg chg="add">
          <ac:chgData name="John Colvin" userId="4379f728-9248-4db3-8945-7ec9c1f37a22" providerId="ADAL" clId="{13C439B6-88DD-49D9-BAAB-922C7926885B}" dt="2024-05-14T14:07:25.118" v="9" actId="26606"/>
          <ac:spMkLst>
            <pc:docMk/>
            <pc:sldMk cId="1854228667" sldId="269"/>
            <ac:spMk id="13" creationId="{973DE4F1-1583-4AE3-9696-9659D27C5F66}"/>
          </ac:spMkLst>
        </pc:spChg>
        <pc:spChg chg="add">
          <ac:chgData name="John Colvin" userId="4379f728-9248-4db3-8945-7ec9c1f37a22" providerId="ADAL" clId="{13C439B6-88DD-49D9-BAAB-922C7926885B}" dt="2024-05-14T14:07:25.118" v="9" actId="26606"/>
          <ac:spMkLst>
            <pc:docMk/>
            <pc:sldMk cId="1854228667" sldId="269"/>
            <ac:spMk id="14" creationId="{9F27744B-47AB-4459-8C2F-1D5EE63A3E09}"/>
          </ac:spMkLst>
        </pc:spChg>
        <pc:spChg chg="add">
          <ac:chgData name="John Colvin" userId="4379f728-9248-4db3-8945-7ec9c1f37a22" providerId="ADAL" clId="{13C439B6-88DD-49D9-BAAB-922C7926885B}" dt="2024-05-14T14:07:25.118" v="9" actId="26606"/>
          <ac:spMkLst>
            <pc:docMk/>
            <pc:sldMk cId="1854228667" sldId="269"/>
            <ac:spMk id="15" creationId="{D6297641-8B9F-4767-9606-8A11313227BF}"/>
          </ac:spMkLst>
        </pc:spChg>
        <pc:spChg chg="add">
          <ac:chgData name="John Colvin" userId="4379f728-9248-4db3-8945-7ec9c1f37a22" providerId="ADAL" clId="{13C439B6-88DD-49D9-BAAB-922C7926885B}" dt="2024-05-14T14:07:25.118" v="9" actId="26606"/>
          <ac:spMkLst>
            <pc:docMk/>
            <pc:sldMk cId="1854228667" sldId="269"/>
            <ac:spMk id="17" creationId="{FD3C8959-A2A1-469E-8619-82F077E33FE5}"/>
          </ac:spMkLst>
        </pc:spChg>
        <pc:spChg chg="add">
          <ac:chgData name="John Colvin" userId="4379f728-9248-4db3-8945-7ec9c1f37a22" providerId="ADAL" clId="{13C439B6-88DD-49D9-BAAB-922C7926885B}" dt="2024-05-14T14:07:25.118" v="9" actId="26606"/>
          <ac:spMkLst>
            <pc:docMk/>
            <pc:sldMk cId="1854228667" sldId="269"/>
            <ac:spMk id="18" creationId="{7D266DCC-5218-4AE0-B964-6FC2EA3BDF21}"/>
          </ac:spMkLst>
        </pc:spChg>
        <pc:picChg chg="add mod">
          <ac:chgData name="John Colvin" userId="4379f728-9248-4db3-8945-7ec9c1f37a22" providerId="ADAL" clId="{13C439B6-88DD-49D9-BAAB-922C7926885B}" dt="2024-05-14T14:07:33.755" v="10"/>
          <ac:picMkLst>
            <pc:docMk/>
            <pc:sldMk cId="1854228667" sldId="269"/>
            <ac:picMk id="4" creationId="{628935AF-8AC7-3AB2-97C9-3469578C0873}"/>
          </ac:picMkLst>
        </pc:picChg>
        <pc:picChg chg="add del">
          <ac:chgData name="John Colvin" userId="4379f728-9248-4db3-8945-7ec9c1f37a22" providerId="ADAL" clId="{13C439B6-88DD-49D9-BAAB-922C7926885B}" dt="2024-05-14T14:07:25.089" v="8" actId="26606"/>
          <ac:picMkLst>
            <pc:docMk/>
            <pc:sldMk cId="1854228667" sldId="269"/>
            <ac:picMk id="5" creationId="{BFDFD5AA-DCB9-B754-C1A0-98B0A944D278}"/>
          </ac:picMkLst>
        </pc:picChg>
        <pc:picChg chg="add">
          <ac:chgData name="John Colvin" userId="4379f728-9248-4db3-8945-7ec9c1f37a22" providerId="ADAL" clId="{13C439B6-88DD-49D9-BAAB-922C7926885B}" dt="2024-05-14T14:07:25.118" v="9" actId="26606"/>
          <ac:picMkLst>
            <pc:docMk/>
            <pc:sldMk cId="1854228667" sldId="269"/>
            <ac:picMk id="16" creationId="{A948E150-7BE4-4306-A9C6-8F52DA03BE35}"/>
          </ac:picMkLst>
        </pc:picChg>
      </pc:sldChg>
      <pc:sldChg chg="del">
        <pc:chgData name="John Colvin" userId="4379f728-9248-4db3-8945-7ec9c1f37a22" providerId="ADAL" clId="{13C439B6-88DD-49D9-BAAB-922C7926885B}" dt="2024-05-14T14:06:52.096" v="0" actId="47"/>
        <pc:sldMkLst>
          <pc:docMk/>
          <pc:sldMk cId="3291659119" sldId="269"/>
        </pc:sldMkLst>
      </pc:sldChg>
      <pc:sldChg chg="del">
        <pc:chgData name="John Colvin" userId="4379f728-9248-4db3-8945-7ec9c1f37a22" providerId="ADAL" clId="{13C439B6-88DD-49D9-BAAB-922C7926885B}" dt="2024-05-14T14:06:52.096" v="0" actId="47"/>
        <pc:sldMkLst>
          <pc:docMk/>
          <pc:sldMk cId="2300451613" sldId="270"/>
        </pc:sldMkLst>
      </pc:sldChg>
      <pc:sldChg chg="addSp modSp mod setBg">
        <pc:chgData name="John Colvin" userId="4379f728-9248-4db3-8945-7ec9c1f37a22" providerId="ADAL" clId="{13C439B6-88DD-49D9-BAAB-922C7926885B}" dt="2024-05-14T14:08:43.564" v="15"/>
        <pc:sldMkLst>
          <pc:docMk/>
          <pc:sldMk cId="418176826" sldId="271"/>
        </pc:sldMkLst>
        <pc:spChg chg="mod">
          <ac:chgData name="John Colvin" userId="4379f728-9248-4db3-8945-7ec9c1f37a22" providerId="ADAL" clId="{13C439B6-88DD-49D9-BAAB-922C7926885B}" dt="2024-05-14T14:08:39.939" v="14" actId="26606"/>
          <ac:spMkLst>
            <pc:docMk/>
            <pc:sldMk cId="418176826" sldId="271"/>
            <ac:spMk id="2" creationId="{00000000-0000-0000-0000-000000000000}"/>
          </ac:spMkLst>
        </pc:spChg>
        <pc:spChg chg="mod">
          <ac:chgData name="John Colvin" userId="4379f728-9248-4db3-8945-7ec9c1f37a22" providerId="ADAL" clId="{13C439B6-88DD-49D9-BAAB-922C7926885B}" dt="2024-05-14T14:08:39.939" v="14" actId="26606"/>
          <ac:spMkLst>
            <pc:docMk/>
            <pc:sldMk cId="418176826" sldId="271"/>
            <ac:spMk id="3" creationId="{00000000-0000-0000-0000-000000000000}"/>
          </ac:spMkLst>
        </pc:spChg>
        <pc:spChg chg="add">
          <ac:chgData name="John Colvin" userId="4379f728-9248-4db3-8945-7ec9c1f37a22" providerId="ADAL" clId="{13C439B6-88DD-49D9-BAAB-922C7926885B}" dt="2024-05-14T14:08:39.939" v="14" actId="26606"/>
          <ac:spMkLst>
            <pc:docMk/>
            <pc:sldMk cId="418176826" sldId="271"/>
            <ac:spMk id="9" creationId="{728E3505-36F5-47A9-A188-7C60ACBB99EA}"/>
          </ac:spMkLst>
        </pc:spChg>
        <pc:spChg chg="add">
          <ac:chgData name="John Colvin" userId="4379f728-9248-4db3-8945-7ec9c1f37a22" providerId="ADAL" clId="{13C439B6-88DD-49D9-BAAB-922C7926885B}" dt="2024-05-14T14:08:39.939" v="14" actId="26606"/>
          <ac:spMkLst>
            <pc:docMk/>
            <pc:sldMk cId="418176826" sldId="271"/>
            <ac:spMk id="11" creationId="{283B6091-C9A6-4C92-8315-2DE12015E5B9}"/>
          </ac:spMkLst>
        </pc:spChg>
        <pc:spChg chg="add">
          <ac:chgData name="John Colvin" userId="4379f728-9248-4db3-8945-7ec9c1f37a22" providerId="ADAL" clId="{13C439B6-88DD-49D9-BAAB-922C7926885B}" dt="2024-05-14T14:08:39.939" v="14" actId="26606"/>
          <ac:spMkLst>
            <pc:docMk/>
            <pc:sldMk cId="418176826" sldId="271"/>
            <ac:spMk id="13" creationId="{CC6ACBBE-7216-419A-81B7-BD305A9FEF7F}"/>
          </ac:spMkLst>
        </pc:spChg>
        <pc:spChg chg="add">
          <ac:chgData name="John Colvin" userId="4379f728-9248-4db3-8945-7ec9c1f37a22" providerId="ADAL" clId="{13C439B6-88DD-49D9-BAAB-922C7926885B}" dt="2024-05-14T14:08:39.939" v="14" actId="26606"/>
          <ac:spMkLst>
            <pc:docMk/>
            <pc:sldMk cId="418176826" sldId="271"/>
            <ac:spMk id="15" creationId="{98E79BE4-34FE-485A-98A5-92CE8F7C4743}"/>
          </ac:spMkLst>
        </pc:spChg>
        <pc:picChg chg="add mod">
          <ac:chgData name="John Colvin" userId="4379f728-9248-4db3-8945-7ec9c1f37a22" providerId="ADAL" clId="{13C439B6-88DD-49D9-BAAB-922C7926885B}" dt="2024-05-14T14:08:43.564" v="15"/>
          <ac:picMkLst>
            <pc:docMk/>
            <pc:sldMk cId="418176826" sldId="271"/>
            <ac:picMk id="4" creationId="{07C774C3-28B3-A152-23CF-293F725DBD9D}"/>
          </ac:picMkLst>
        </pc:picChg>
        <pc:picChg chg="add">
          <ac:chgData name="John Colvin" userId="4379f728-9248-4db3-8945-7ec9c1f37a22" providerId="ADAL" clId="{13C439B6-88DD-49D9-BAAB-922C7926885B}" dt="2024-05-14T14:08:39.939" v="14" actId="26606"/>
          <ac:picMkLst>
            <pc:docMk/>
            <pc:sldMk cId="418176826" sldId="271"/>
            <ac:picMk id="5" creationId="{319747E9-C1F0-4C9E-3775-921945501E6F}"/>
          </ac:picMkLst>
        </pc:picChg>
      </pc:sldChg>
      <pc:sldChg chg="del">
        <pc:chgData name="John Colvin" userId="4379f728-9248-4db3-8945-7ec9c1f37a22" providerId="ADAL" clId="{13C439B6-88DD-49D9-BAAB-922C7926885B}" dt="2024-05-14T14:06:52.096" v="0" actId="47"/>
        <pc:sldMkLst>
          <pc:docMk/>
          <pc:sldMk cId="3171230551" sldId="271"/>
        </pc:sldMkLst>
      </pc:sldChg>
      <pc:sldChg chg="addSp modSp mod setBg">
        <pc:chgData name="John Colvin" userId="4379f728-9248-4db3-8945-7ec9c1f37a22" providerId="ADAL" clId="{13C439B6-88DD-49D9-BAAB-922C7926885B}" dt="2024-05-14T14:09:17.686" v="19"/>
        <pc:sldMkLst>
          <pc:docMk/>
          <pc:sldMk cId="412474376" sldId="272"/>
        </pc:sldMkLst>
        <pc:spChg chg="mod">
          <ac:chgData name="John Colvin" userId="4379f728-9248-4db3-8945-7ec9c1f37a22" providerId="ADAL" clId="{13C439B6-88DD-49D9-BAAB-922C7926885B}" dt="2024-05-14T14:09:14.130" v="18" actId="26606"/>
          <ac:spMkLst>
            <pc:docMk/>
            <pc:sldMk cId="412474376" sldId="272"/>
            <ac:spMk id="2" creationId="{00000000-0000-0000-0000-000000000000}"/>
          </ac:spMkLst>
        </pc:spChg>
        <pc:spChg chg="mod">
          <ac:chgData name="John Colvin" userId="4379f728-9248-4db3-8945-7ec9c1f37a22" providerId="ADAL" clId="{13C439B6-88DD-49D9-BAAB-922C7926885B}" dt="2024-05-14T14:09:14.130" v="18" actId="26606"/>
          <ac:spMkLst>
            <pc:docMk/>
            <pc:sldMk cId="412474376" sldId="272"/>
            <ac:spMk id="3" creationId="{00000000-0000-0000-0000-000000000000}"/>
          </ac:spMkLst>
        </pc:spChg>
        <pc:spChg chg="add">
          <ac:chgData name="John Colvin" userId="4379f728-9248-4db3-8945-7ec9c1f37a22" providerId="ADAL" clId="{13C439B6-88DD-49D9-BAAB-922C7926885B}" dt="2024-05-14T14:09:14.130" v="18" actId="26606"/>
          <ac:spMkLst>
            <pc:docMk/>
            <pc:sldMk cId="412474376" sldId="272"/>
            <ac:spMk id="9" creationId="{9F27744B-47AB-4459-8C2F-1D5EE63A3E09}"/>
          </ac:spMkLst>
        </pc:spChg>
        <pc:spChg chg="add">
          <ac:chgData name="John Colvin" userId="4379f728-9248-4db3-8945-7ec9c1f37a22" providerId="ADAL" clId="{13C439B6-88DD-49D9-BAAB-922C7926885B}" dt="2024-05-14T14:09:14.130" v="18" actId="26606"/>
          <ac:spMkLst>
            <pc:docMk/>
            <pc:sldMk cId="412474376" sldId="272"/>
            <ac:spMk id="11" creationId="{7D266DCC-5218-4AE0-B964-6FC2EA3BDF21}"/>
          </ac:spMkLst>
        </pc:spChg>
        <pc:spChg chg="add">
          <ac:chgData name="John Colvin" userId="4379f728-9248-4db3-8945-7ec9c1f37a22" providerId="ADAL" clId="{13C439B6-88DD-49D9-BAAB-922C7926885B}" dt="2024-05-14T14:09:14.130" v="18" actId="26606"/>
          <ac:spMkLst>
            <pc:docMk/>
            <pc:sldMk cId="412474376" sldId="272"/>
            <ac:spMk id="13" creationId="{973DE4F1-1583-4AE3-9696-9659D27C5F66}"/>
          </ac:spMkLst>
        </pc:spChg>
        <pc:spChg chg="add">
          <ac:chgData name="John Colvin" userId="4379f728-9248-4db3-8945-7ec9c1f37a22" providerId="ADAL" clId="{13C439B6-88DD-49D9-BAAB-922C7926885B}" dt="2024-05-14T14:09:14.130" v="18" actId="26606"/>
          <ac:spMkLst>
            <pc:docMk/>
            <pc:sldMk cId="412474376" sldId="272"/>
            <ac:spMk id="15" creationId="{D6297641-8B9F-4767-9606-8A11313227BF}"/>
          </ac:spMkLst>
        </pc:spChg>
        <pc:spChg chg="add">
          <ac:chgData name="John Colvin" userId="4379f728-9248-4db3-8945-7ec9c1f37a22" providerId="ADAL" clId="{13C439B6-88DD-49D9-BAAB-922C7926885B}" dt="2024-05-14T14:09:14.130" v="18" actId="26606"/>
          <ac:spMkLst>
            <pc:docMk/>
            <pc:sldMk cId="412474376" sldId="272"/>
            <ac:spMk id="17" creationId="{FD3C8959-A2A1-469E-8619-82F077E33FE5}"/>
          </ac:spMkLst>
        </pc:spChg>
        <pc:picChg chg="add mod">
          <ac:chgData name="John Colvin" userId="4379f728-9248-4db3-8945-7ec9c1f37a22" providerId="ADAL" clId="{13C439B6-88DD-49D9-BAAB-922C7926885B}" dt="2024-05-14T14:09:17.686" v="19"/>
          <ac:picMkLst>
            <pc:docMk/>
            <pc:sldMk cId="412474376" sldId="272"/>
            <ac:picMk id="4" creationId="{9D3635B4-A289-1B52-5A5D-111EA95AFAFE}"/>
          </ac:picMkLst>
        </pc:picChg>
        <pc:picChg chg="add">
          <ac:chgData name="John Colvin" userId="4379f728-9248-4db3-8945-7ec9c1f37a22" providerId="ADAL" clId="{13C439B6-88DD-49D9-BAAB-922C7926885B}" dt="2024-05-14T14:09:14.130" v="18" actId="26606"/>
          <ac:picMkLst>
            <pc:docMk/>
            <pc:sldMk cId="412474376" sldId="272"/>
            <ac:picMk id="5" creationId="{2614E75F-DBA8-ACB8-B747-B465A85DF95A}"/>
          </ac:picMkLst>
        </pc:picChg>
      </pc:sldChg>
      <pc:sldChg chg="del">
        <pc:chgData name="John Colvin" userId="4379f728-9248-4db3-8945-7ec9c1f37a22" providerId="ADAL" clId="{13C439B6-88DD-49D9-BAAB-922C7926885B}" dt="2024-05-14T14:06:52.096" v="0" actId="47"/>
        <pc:sldMkLst>
          <pc:docMk/>
          <pc:sldMk cId="3926218260" sldId="272"/>
        </pc:sldMkLst>
      </pc:sldChg>
      <pc:sldChg chg="del">
        <pc:chgData name="John Colvin" userId="4379f728-9248-4db3-8945-7ec9c1f37a22" providerId="ADAL" clId="{13C439B6-88DD-49D9-BAAB-922C7926885B}" dt="2024-05-14T14:06:52.096" v="0" actId="47"/>
        <pc:sldMkLst>
          <pc:docMk/>
          <pc:sldMk cId="343395363" sldId="273"/>
        </pc:sldMkLst>
      </pc:sldChg>
      <pc:sldChg chg="addSp delSp modSp mod setBg">
        <pc:chgData name="John Colvin" userId="4379f728-9248-4db3-8945-7ec9c1f37a22" providerId="ADAL" clId="{13C439B6-88DD-49D9-BAAB-922C7926885B}" dt="2024-05-14T14:09:32.321" v="23"/>
        <pc:sldMkLst>
          <pc:docMk/>
          <pc:sldMk cId="2798928069" sldId="273"/>
        </pc:sldMkLst>
        <pc:spChg chg="mod">
          <ac:chgData name="John Colvin" userId="4379f728-9248-4db3-8945-7ec9c1f37a22" providerId="ADAL" clId="{13C439B6-88DD-49D9-BAAB-922C7926885B}" dt="2024-05-14T14:09:29.254" v="22" actId="26606"/>
          <ac:spMkLst>
            <pc:docMk/>
            <pc:sldMk cId="2798928069" sldId="273"/>
            <ac:spMk id="2" creationId="{00000000-0000-0000-0000-000000000000}"/>
          </ac:spMkLst>
        </pc:spChg>
        <pc:spChg chg="mod">
          <ac:chgData name="John Colvin" userId="4379f728-9248-4db3-8945-7ec9c1f37a22" providerId="ADAL" clId="{13C439B6-88DD-49D9-BAAB-922C7926885B}" dt="2024-05-14T14:09:29.254" v="22" actId="26606"/>
          <ac:spMkLst>
            <pc:docMk/>
            <pc:sldMk cId="2798928069" sldId="273"/>
            <ac:spMk id="3" creationId="{00000000-0000-0000-0000-000000000000}"/>
          </ac:spMkLst>
        </pc:spChg>
        <pc:spChg chg="add del">
          <ac:chgData name="John Colvin" userId="4379f728-9248-4db3-8945-7ec9c1f37a22" providerId="ADAL" clId="{13C439B6-88DD-49D9-BAAB-922C7926885B}" dt="2024-05-14T14:09:29.237" v="21" actId="26606"/>
          <ac:spMkLst>
            <pc:docMk/>
            <pc:sldMk cId="2798928069" sldId="273"/>
            <ac:spMk id="9" creationId="{04812C46-200A-4DEB-A05E-3ED6C68C2387}"/>
          </ac:spMkLst>
        </pc:spChg>
        <pc:spChg chg="add">
          <ac:chgData name="John Colvin" userId="4379f728-9248-4db3-8945-7ec9c1f37a22" providerId="ADAL" clId="{13C439B6-88DD-49D9-BAAB-922C7926885B}" dt="2024-05-14T14:09:29.254" v="22" actId="26606"/>
          <ac:spMkLst>
            <pc:docMk/>
            <pc:sldMk cId="2798928069" sldId="273"/>
            <ac:spMk id="11" creationId="{4BD02261-2DC8-4AA8-9E16-7751AE892445}"/>
          </ac:spMkLst>
        </pc:spChg>
        <pc:spChg chg="add">
          <ac:chgData name="John Colvin" userId="4379f728-9248-4db3-8945-7ec9c1f37a22" providerId="ADAL" clId="{13C439B6-88DD-49D9-BAAB-922C7926885B}" dt="2024-05-14T14:09:29.254" v="22" actId="26606"/>
          <ac:spMkLst>
            <pc:docMk/>
            <pc:sldMk cId="2798928069" sldId="273"/>
            <ac:spMk id="12" creationId="{F94AA2BD-2E3F-4B1D-8127-5744B8115311}"/>
          </ac:spMkLst>
        </pc:spChg>
        <pc:spChg chg="add">
          <ac:chgData name="John Colvin" userId="4379f728-9248-4db3-8945-7ec9c1f37a22" providerId="ADAL" clId="{13C439B6-88DD-49D9-BAAB-922C7926885B}" dt="2024-05-14T14:09:29.254" v="22" actId="26606"/>
          <ac:spMkLst>
            <pc:docMk/>
            <pc:sldMk cId="2798928069" sldId="273"/>
            <ac:spMk id="13" creationId="{3D752CF2-2291-40B5-B462-C17B174C10BC}"/>
          </ac:spMkLst>
        </pc:spChg>
        <pc:picChg chg="add mod">
          <ac:chgData name="John Colvin" userId="4379f728-9248-4db3-8945-7ec9c1f37a22" providerId="ADAL" clId="{13C439B6-88DD-49D9-BAAB-922C7926885B}" dt="2024-05-14T14:09:32.321" v="23"/>
          <ac:picMkLst>
            <pc:docMk/>
            <pc:sldMk cId="2798928069" sldId="273"/>
            <ac:picMk id="4" creationId="{8F0C6ED8-F83E-689A-AA58-080A37AD9B63}"/>
          </ac:picMkLst>
        </pc:picChg>
        <pc:picChg chg="add del">
          <ac:chgData name="John Colvin" userId="4379f728-9248-4db3-8945-7ec9c1f37a22" providerId="ADAL" clId="{13C439B6-88DD-49D9-BAAB-922C7926885B}" dt="2024-05-14T14:09:29.237" v="21" actId="26606"/>
          <ac:picMkLst>
            <pc:docMk/>
            <pc:sldMk cId="2798928069" sldId="273"/>
            <ac:picMk id="5" creationId="{DB760064-CF3E-2F1B-1148-EFD9D7BDDDA6}"/>
          </ac:picMkLst>
        </pc:picChg>
        <pc:picChg chg="add">
          <ac:chgData name="John Colvin" userId="4379f728-9248-4db3-8945-7ec9c1f37a22" providerId="ADAL" clId="{13C439B6-88DD-49D9-BAAB-922C7926885B}" dt="2024-05-14T14:09:29.254" v="22" actId="26606"/>
          <ac:picMkLst>
            <pc:docMk/>
            <pc:sldMk cId="2798928069" sldId="273"/>
            <ac:picMk id="14" creationId="{32AF3661-7752-95AC-B505-BB538F4F72CE}"/>
          </ac:picMkLst>
        </pc:picChg>
      </pc:sldChg>
      <pc:sldChg chg="del">
        <pc:chgData name="John Colvin" userId="4379f728-9248-4db3-8945-7ec9c1f37a22" providerId="ADAL" clId="{13C439B6-88DD-49D9-BAAB-922C7926885B}" dt="2024-05-14T14:06:52.096" v="0" actId="47"/>
        <pc:sldMkLst>
          <pc:docMk/>
          <pc:sldMk cId="1721052718" sldId="274"/>
        </pc:sldMkLst>
      </pc:sldChg>
      <pc:sldChg chg="del">
        <pc:chgData name="John Colvin" userId="4379f728-9248-4db3-8945-7ec9c1f37a22" providerId="ADAL" clId="{13C439B6-88DD-49D9-BAAB-922C7926885B}" dt="2024-05-14T14:09:01.220" v="16" actId="47"/>
        <pc:sldMkLst>
          <pc:docMk/>
          <pc:sldMk cId="336944160" sldId="275"/>
        </pc:sldMkLst>
      </pc:sldChg>
      <pc:sldChg chg="del">
        <pc:chgData name="John Colvin" userId="4379f728-9248-4db3-8945-7ec9c1f37a22" providerId="ADAL" clId="{13C439B6-88DD-49D9-BAAB-922C7926885B}" dt="2024-05-14T14:06:52.096" v="0" actId="47"/>
        <pc:sldMkLst>
          <pc:docMk/>
          <pc:sldMk cId="1650996083" sldId="275"/>
        </pc:sldMkLst>
      </pc:sldChg>
      <pc:sldChg chg="addSp delSp modSp mod setBg">
        <pc:chgData name="John Colvin" userId="4379f728-9248-4db3-8945-7ec9c1f37a22" providerId="ADAL" clId="{13C439B6-88DD-49D9-BAAB-922C7926885B}" dt="2024-05-14T14:09:53.919" v="26" actId="26606"/>
        <pc:sldMkLst>
          <pc:docMk/>
          <pc:sldMk cId="409555044" sldId="276"/>
        </pc:sldMkLst>
        <pc:spChg chg="mod">
          <ac:chgData name="John Colvin" userId="4379f728-9248-4db3-8945-7ec9c1f37a22" providerId="ADAL" clId="{13C439B6-88DD-49D9-BAAB-922C7926885B}" dt="2024-05-14T14:09:53.919" v="26" actId="26606"/>
          <ac:spMkLst>
            <pc:docMk/>
            <pc:sldMk cId="409555044" sldId="276"/>
            <ac:spMk id="2" creationId="{00000000-0000-0000-0000-000000000000}"/>
          </ac:spMkLst>
        </pc:spChg>
        <pc:spChg chg="mod">
          <ac:chgData name="John Colvin" userId="4379f728-9248-4db3-8945-7ec9c1f37a22" providerId="ADAL" clId="{13C439B6-88DD-49D9-BAAB-922C7926885B}" dt="2024-05-14T14:09:53.919" v="26" actId="26606"/>
          <ac:spMkLst>
            <pc:docMk/>
            <pc:sldMk cId="409555044" sldId="276"/>
            <ac:spMk id="4" creationId="{00000000-0000-0000-0000-000000000000}"/>
          </ac:spMkLst>
        </pc:spChg>
        <pc:spChg chg="add del">
          <ac:chgData name="John Colvin" userId="4379f728-9248-4db3-8945-7ec9c1f37a22" providerId="ADAL" clId="{13C439B6-88DD-49D9-BAAB-922C7926885B}" dt="2024-05-14T14:09:53.919" v="26" actId="26606"/>
          <ac:spMkLst>
            <pc:docMk/>
            <pc:sldMk cId="409555044" sldId="276"/>
            <ac:spMk id="10" creationId="{E51BA4DF-2BD4-4EC2-B1DB-B27C8AC71864}"/>
          </ac:spMkLst>
        </pc:spChg>
        <pc:spChg chg="add">
          <ac:chgData name="John Colvin" userId="4379f728-9248-4db3-8945-7ec9c1f37a22" providerId="ADAL" clId="{13C439B6-88DD-49D9-BAAB-922C7926885B}" dt="2024-05-14T14:09:53.919" v="26" actId="26606"/>
          <ac:spMkLst>
            <pc:docMk/>
            <pc:sldMk cId="409555044" sldId="276"/>
            <ac:spMk id="15" creationId="{4F7EBAE4-9945-4473-9E34-B2C66EA0F03D}"/>
          </ac:spMkLst>
        </pc:spChg>
        <pc:spChg chg="add">
          <ac:chgData name="John Colvin" userId="4379f728-9248-4db3-8945-7ec9c1f37a22" providerId="ADAL" clId="{13C439B6-88DD-49D9-BAAB-922C7926885B}" dt="2024-05-14T14:09:53.919" v="26" actId="26606"/>
          <ac:spMkLst>
            <pc:docMk/>
            <pc:sldMk cId="409555044" sldId="276"/>
            <ac:spMk id="17" creationId="{70BEB1E7-2F88-40BC-B73D-42E5B6F80BFC}"/>
          </ac:spMkLst>
        </pc:spChg>
        <pc:spChg chg="add">
          <ac:chgData name="John Colvin" userId="4379f728-9248-4db3-8945-7ec9c1f37a22" providerId="ADAL" clId="{13C439B6-88DD-49D9-BAAB-922C7926885B}" dt="2024-05-14T14:09:53.919" v="26" actId="26606"/>
          <ac:spMkLst>
            <pc:docMk/>
            <pc:sldMk cId="409555044" sldId="276"/>
            <ac:spMk id="19" creationId="{A7B99495-F43F-4D80-A44F-2CB4764EB90B}"/>
          </ac:spMkLst>
        </pc:spChg>
        <pc:picChg chg="add mod">
          <ac:chgData name="John Colvin" userId="4379f728-9248-4db3-8945-7ec9c1f37a22" providerId="ADAL" clId="{13C439B6-88DD-49D9-BAAB-922C7926885B}" dt="2024-05-14T14:09:49.851" v="25"/>
          <ac:picMkLst>
            <pc:docMk/>
            <pc:sldMk cId="409555044" sldId="276"/>
            <ac:picMk id="3" creationId="{5F493F82-8767-5C78-476B-D7F4FBC742FF}"/>
          </ac:picMkLst>
        </pc:picChg>
        <pc:picChg chg="add mod ord">
          <ac:chgData name="John Colvin" userId="4379f728-9248-4db3-8945-7ec9c1f37a22" providerId="ADAL" clId="{13C439B6-88DD-49D9-BAAB-922C7926885B}" dt="2024-05-14T14:09:53.919" v="26" actId="26606"/>
          <ac:picMkLst>
            <pc:docMk/>
            <pc:sldMk cId="409555044" sldId="276"/>
            <ac:picMk id="6" creationId="{9322D25D-9CB1-9B25-A2BC-EF5A4E3F81A7}"/>
          </ac:picMkLst>
        </pc:picChg>
      </pc:sldChg>
      <pc:sldChg chg="del">
        <pc:chgData name="John Colvin" userId="4379f728-9248-4db3-8945-7ec9c1f37a22" providerId="ADAL" clId="{13C439B6-88DD-49D9-BAAB-922C7926885B}" dt="2024-05-14T14:06:52.096" v="0" actId="47"/>
        <pc:sldMkLst>
          <pc:docMk/>
          <pc:sldMk cId="2520678524" sldId="276"/>
        </pc:sldMkLst>
      </pc:sldChg>
      <pc:sldChg chg="modSp mod">
        <pc:chgData name="John Colvin" userId="4379f728-9248-4db3-8945-7ec9c1f37a22" providerId="ADAL" clId="{13C439B6-88DD-49D9-BAAB-922C7926885B}" dt="2024-05-14T14:06:56.613" v="4" actId="27636"/>
        <pc:sldMkLst>
          <pc:docMk/>
          <pc:sldMk cId="804846583" sldId="277"/>
        </pc:sldMkLst>
        <pc:spChg chg="mod">
          <ac:chgData name="John Colvin" userId="4379f728-9248-4db3-8945-7ec9c1f37a22" providerId="ADAL" clId="{13C439B6-88DD-49D9-BAAB-922C7926885B}" dt="2024-05-14T14:06:56.613" v="4" actId="27636"/>
          <ac:spMkLst>
            <pc:docMk/>
            <pc:sldMk cId="804846583" sldId="277"/>
            <ac:spMk id="4" creationId="{00000000-0000-0000-0000-000000000000}"/>
          </ac:spMkLst>
        </pc:spChg>
      </pc:sldChg>
      <pc:sldChg chg="del">
        <pc:chgData name="John Colvin" userId="4379f728-9248-4db3-8945-7ec9c1f37a22" providerId="ADAL" clId="{13C439B6-88DD-49D9-BAAB-922C7926885B}" dt="2024-05-14T14:06:52.096" v="0" actId="47"/>
        <pc:sldMkLst>
          <pc:docMk/>
          <pc:sldMk cId="3674082811" sldId="277"/>
        </pc:sldMkLst>
      </pc:sldChg>
      <pc:sldChg chg="addSp modSp mod setBg">
        <pc:chgData name="John Colvin" userId="4379f728-9248-4db3-8945-7ec9c1f37a22" providerId="ADAL" clId="{13C439B6-88DD-49D9-BAAB-922C7926885B}" dt="2024-05-14T14:10:31.284" v="28"/>
        <pc:sldMkLst>
          <pc:docMk/>
          <pc:sldMk cId="2553072213" sldId="278"/>
        </pc:sldMkLst>
        <pc:spChg chg="mod">
          <ac:chgData name="John Colvin" userId="4379f728-9248-4db3-8945-7ec9c1f37a22" providerId="ADAL" clId="{13C439B6-88DD-49D9-BAAB-922C7926885B}" dt="2024-05-14T14:10:28.573" v="27" actId="26606"/>
          <ac:spMkLst>
            <pc:docMk/>
            <pc:sldMk cId="2553072213" sldId="278"/>
            <ac:spMk id="2" creationId="{00000000-0000-0000-0000-000000000000}"/>
          </ac:spMkLst>
        </pc:spChg>
        <pc:spChg chg="mod">
          <ac:chgData name="John Colvin" userId="4379f728-9248-4db3-8945-7ec9c1f37a22" providerId="ADAL" clId="{13C439B6-88DD-49D9-BAAB-922C7926885B}" dt="2024-05-14T14:10:28.573" v="27" actId="26606"/>
          <ac:spMkLst>
            <pc:docMk/>
            <pc:sldMk cId="2553072213" sldId="278"/>
            <ac:spMk id="3" creationId="{00000000-0000-0000-0000-000000000000}"/>
          </ac:spMkLst>
        </pc:spChg>
        <pc:spChg chg="add">
          <ac:chgData name="John Colvin" userId="4379f728-9248-4db3-8945-7ec9c1f37a22" providerId="ADAL" clId="{13C439B6-88DD-49D9-BAAB-922C7926885B}" dt="2024-05-14T14:10:28.573" v="27" actId="26606"/>
          <ac:spMkLst>
            <pc:docMk/>
            <pc:sldMk cId="2553072213" sldId="278"/>
            <ac:spMk id="9" creationId="{F944E337-3E5D-4A1F-A5A1-2057F25B8A7B}"/>
          </ac:spMkLst>
        </pc:spChg>
        <pc:spChg chg="add">
          <ac:chgData name="John Colvin" userId="4379f728-9248-4db3-8945-7ec9c1f37a22" providerId="ADAL" clId="{13C439B6-88DD-49D9-BAAB-922C7926885B}" dt="2024-05-14T14:10:28.573" v="27" actId="26606"/>
          <ac:spMkLst>
            <pc:docMk/>
            <pc:sldMk cId="2553072213" sldId="278"/>
            <ac:spMk id="11" creationId="{4DA50D69-7CF7-4844-B844-A2B821C77F24}"/>
          </ac:spMkLst>
        </pc:spChg>
        <pc:picChg chg="add mod">
          <ac:chgData name="John Colvin" userId="4379f728-9248-4db3-8945-7ec9c1f37a22" providerId="ADAL" clId="{13C439B6-88DD-49D9-BAAB-922C7926885B}" dt="2024-05-14T14:10:31.284" v="28"/>
          <ac:picMkLst>
            <pc:docMk/>
            <pc:sldMk cId="2553072213" sldId="278"/>
            <ac:picMk id="4" creationId="{051DB5BB-6BE0-35A2-63EF-1B13A93E3E2C}"/>
          </ac:picMkLst>
        </pc:picChg>
        <pc:picChg chg="add">
          <ac:chgData name="John Colvin" userId="4379f728-9248-4db3-8945-7ec9c1f37a22" providerId="ADAL" clId="{13C439B6-88DD-49D9-BAAB-922C7926885B}" dt="2024-05-14T14:10:28.573" v="27" actId="26606"/>
          <ac:picMkLst>
            <pc:docMk/>
            <pc:sldMk cId="2553072213" sldId="278"/>
            <ac:picMk id="5" creationId="{A3058EFD-E51B-8EFC-A147-0BCFFC4F459A}"/>
          </ac:picMkLst>
        </pc:picChg>
      </pc:sldChg>
      <pc:sldChg chg="del">
        <pc:chgData name="John Colvin" userId="4379f728-9248-4db3-8945-7ec9c1f37a22" providerId="ADAL" clId="{13C439B6-88DD-49D9-BAAB-922C7926885B}" dt="2024-05-14T14:06:52.096" v="0" actId="47"/>
        <pc:sldMkLst>
          <pc:docMk/>
          <pc:sldMk cId="3506413613" sldId="278"/>
        </pc:sldMkLst>
      </pc:sldChg>
      <pc:sldChg chg="del">
        <pc:chgData name="John Colvin" userId="4379f728-9248-4db3-8945-7ec9c1f37a22" providerId="ADAL" clId="{13C439B6-88DD-49D9-BAAB-922C7926885B}" dt="2024-05-14T14:06:52.096" v="0" actId="47"/>
        <pc:sldMkLst>
          <pc:docMk/>
          <pc:sldMk cId="27413400" sldId="279"/>
        </pc:sldMkLst>
      </pc:sldChg>
      <pc:sldChg chg="del">
        <pc:chgData name="John Colvin" userId="4379f728-9248-4db3-8945-7ec9c1f37a22" providerId="ADAL" clId="{13C439B6-88DD-49D9-BAAB-922C7926885B}" dt="2024-05-14T14:09:05.677" v="17" actId="47"/>
        <pc:sldMkLst>
          <pc:docMk/>
          <pc:sldMk cId="4096514854" sldId="279"/>
        </pc:sldMkLst>
      </pc:sldChg>
      <pc:sldChg chg="del">
        <pc:chgData name="John Colvin" userId="4379f728-9248-4db3-8945-7ec9c1f37a22" providerId="ADAL" clId="{13C439B6-88DD-49D9-BAAB-922C7926885B}" dt="2024-05-14T14:06:52.096" v="0" actId="47"/>
        <pc:sldMkLst>
          <pc:docMk/>
          <pc:sldMk cId="109472517" sldId="280"/>
        </pc:sldMkLst>
      </pc:sldChg>
      <pc:sldChg chg="del">
        <pc:chgData name="John Colvin" userId="4379f728-9248-4db3-8945-7ec9c1f37a22" providerId="ADAL" clId="{13C439B6-88DD-49D9-BAAB-922C7926885B}" dt="2024-05-14T14:06:52.096" v="0" actId="47"/>
        <pc:sldMkLst>
          <pc:docMk/>
          <pc:sldMk cId="3863678621" sldId="281"/>
        </pc:sldMkLst>
      </pc:sldChg>
      <pc:sldChg chg="del">
        <pc:chgData name="John Colvin" userId="4379f728-9248-4db3-8945-7ec9c1f37a22" providerId="ADAL" clId="{13C439B6-88DD-49D9-BAAB-922C7926885B}" dt="2024-05-14T14:06:52.096" v="0" actId="47"/>
        <pc:sldMkLst>
          <pc:docMk/>
          <pc:sldMk cId="2490132089" sldId="282"/>
        </pc:sldMkLst>
      </pc:sldChg>
      <pc:sldChg chg="del">
        <pc:chgData name="John Colvin" userId="4379f728-9248-4db3-8945-7ec9c1f37a22" providerId="ADAL" clId="{13C439B6-88DD-49D9-BAAB-922C7926885B}" dt="2024-05-14T14:06:52.096" v="0" actId="47"/>
        <pc:sldMkLst>
          <pc:docMk/>
          <pc:sldMk cId="2685396305" sldId="283"/>
        </pc:sldMkLst>
      </pc:sldChg>
      <pc:sldChg chg="del">
        <pc:chgData name="John Colvin" userId="4379f728-9248-4db3-8945-7ec9c1f37a22" providerId="ADAL" clId="{13C439B6-88DD-49D9-BAAB-922C7926885B}" dt="2024-05-14T14:06:52.096" v="0" actId="47"/>
        <pc:sldMkLst>
          <pc:docMk/>
          <pc:sldMk cId="903474187" sldId="284"/>
        </pc:sldMkLst>
      </pc:sldChg>
      <pc:sldChg chg="del">
        <pc:chgData name="John Colvin" userId="4379f728-9248-4db3-8945-7ec9c1f37a22" providerId="ADAL" clId="{13C439B6-88DD-49D9-BAAB-922C7926885B}" dt="2024-05-14T14:06:52.096" v="0" actId="47"/>
        <pc:sldMkLst>
          <pc:docMk/>
          <pc:sldMk cId="1810336490" sldId="285"/>
        </pc:sldMkLst>
      </pc:sldChg>
      <pc:sldChg chg="del">
        <pc:chgData name="John Colvin" userId="4379f728-9248-4db3-8945-7ec9c1f37a22" providerId="ADAL" clId="{13C439B6-88DD-49D9-BAAB-922C7926885B}" dt="2024-05-14T14:06:52.096" v="0" actId="47"/>
        <pc:sldMkLst>
          <pc:docMk/>
          <pc:sldMk cId="2296193345" sldId="286"/>
        </pc:sldMkLst>
      </pc:sldChg>
      <pc:sldChg chg="del">
        <pc:chgData name="John Colvin" userId="4379f728-9248-4db3-8945-7ec9c1f37a22" providerId="ADAL" clId="{13C439B6-88DD-49D9-BAAB-922C7926885B}" dt="2024-05-14T14:06:52.096" v="0" actId="47"/>
        <pc:sldMkLst>
          <pc:docMk/>
          <pc:sldMk cId="2593164981" sldId="287"/>
        </pc:sldMkLst>
      </pc:sldChg>
      <pc:sldChg chg="del">
        <pc:chgData name="John Colvin" userId="4379f728-9248-4db3-8945-7ec9c1f37a22" providerId="ADAL" clId="{13C439B6-88DD-49D9-BAAB-922C7926885B}" dt="2024-05-14T14:06:52.096" v="0" actId="47"/>
        <pc:sldMkLst>
          <pc:docMk/>
          <pc:sldMk cId="159751996" sldId="288"/>
        </pc:sldMkLst>
      </pc:sldChg>
      <pc:sldChg chg="del">
        <pc:chgData name="John Colvin" userId="4379f728-9248-4db3-8945-7ec9c1f37a22" providerId="ADAL" clId="{13C439B6-88DD-49D9-BAAB-922C7926885B}" dt="2024-05-14T14:06:52.096" v="0" actId="47"/>
        <pc:sldMkLst>
          <pc:docMk/>
          <pc:sldMk cId="1916022139" sldId="289"/>
        </pc:sldMkLst>
      </pc:sldChg>
      <pc:sldChg chg="del">
        <pc:chgData name="John Colvin" userId="4379f728-9248-4db3-8945-7ec9c1f37a22" providerId="ADAL" clId="{13C439B6-88DD-49D9-BAAB-922C7926885B}" dt="2024-05-14T14:06:52.096" v="0" actId="47"/>
        <pc:sldMkLst>
          <pc:docMk/>
          <pc:sldMk cId="482833223" sldId="290"/>
        </pc:sldMkLst>
      </pc:sldChg>
      <pc:sldChg chg="del">
        <pc:chgData name="John Colvin" userId="4379f728-9248-4db3-8945-7ec9c1f37a22" providerId="ADAL" clId="{13C439B6-88DD-49D9-BAAB-922C7926885B}" dt="2024-05-14T14:06:52.096" v="0" actId="47"/>
        <pc:sldMkLst>
          <pc:docMk/>
          <pc:sldMk cId="347332205" sldId="291"/>
        </pc:sldMkLst>
      </pc:sldChg>
      <pc:sldChg chg="del">
        <pc:chgData name="John Colvin" userId="4379f728-9248-4db3-8945-7ec9c1f37a22" providerId="ADAL" clId="{13C439B6-88DD-49D9-BAAB-922C7926885B}" dt="2024-05-14T14:06:52.096" v="0" actId="47"/>
        <pc:sldMkLst>
          <pc:docMk/>
          <pc:sldMk cId="2598296392" sldId="292"/>
        </pc:sldMkLst>
      </pc:sldChg>
      <pc:sldChg chg="del">
        <pc:chgData name="John Colvin" userId="4379f728-9248-4db3-8945-7ec9c1f37a22" providerId="ADAL" clId="{13C439B6-88DD-49D9-BAAB-922C7926885B}" dt="2024-05-14T14:06:52.096" v="0" actId="47"/>
        <pc:sldMkLst>
          <pc:docMk/>
          <pc:sldMk cId="1447067556" sldId="29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1412AC-3FE4-46C3-8CB7-D68D933F9C9D}" type="datetimeFigureOut">
              <a:rPr lang="en-GB" smtClean="0"/>
              <a:t>15/05/2024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960C87-9347-4C85-83FD-74CAF97BAC16}" type="slidenum">
              <a:rPr lang="en-GB" smtClean="0"/>
              <a:t>‹#›</a:t>
            </a:fld>
            <a:endParaRPr lang="en-GB"/>
          </a:p>
        </p:txBody>
      </p:sp>
    </p:spTree>
    <p:extLst>
      <p:ext uri="{BB962C8B-B14F-4D97-AF65-F5344CB8AC3E}">
        <p14:creationId xmlns:p14="http://schemas.microsoft.com/office/powerpoint/2010/main" val="973908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killsyouneed.com/learn/research-methods.html#ixzz40KrH4t80"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skillsyouneed.com/num/simple-statistical-analysis.html#ixzz40Puk0Bhw"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www.csse.monash.edu.au/~smarkham/resources/scaling.htm#interval" TargetMode="External"/><Relationship Id="rId3" Type="http://schemas.openxmlformats.org/officeDocument/2006/relationships/hyperlink" Target="http://www.csse.monash.edu.au/~smarkham/resources/corr.htm" TargetMode="External"/><Relationship Id="rId7" Type="http://schemas.openxmlformats.org/officeDocument/2006/relationships/hyperlink" Target="http://www.csse.monash.edu.au/~smarkham/resources/param.htm#nonpara" TargetMode="External"/><Relationship Id="rId12" Type="http://schemas.openxmlformats.org/officeDocument/2006/relationships/hyperlink" Target="http://www.csse.monash.edu.au/~smarkham/resources/descr.htm#kurtosis"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csse.monash.edu.au/~smarkham/resources/scaling.htm#ordinal" TargetMode="External"/><Relationship Id="rId11" Type="http://schemas.openxmlformats.org/officeDocument/2006/relationships/hyperlink" Target="http://www.csse.monash.edu.au/~smarkham/resources/descr.htm#skew" TargetMode="External"/><Relationship Id="rId5" Type="http://schemas.openxmlformats.org/officeDocument/2006/relationships/hyperlink" Target="http://www.csse.monash.edu.au/~smarkham/resources/scaling.htm#nominal" TargetMode="External"/><Relationship Id="rId10" Type="http://schemas.openxmlformats.org/officeDocument/2006/relationships/hyperlink" Target="http://www.csse.monash.edu.au/~smarkham/resources/param.htm#param" TargetMode="External"/><Relationship Id="rId4" Type="http://schemas.openxmlformats.org/officeDocument/2006/relationships/hyperlink" Target="http://www.csse.monash.edu.au/~smarkham/resources/scaling.htm" TargetMode="External"/><Relationship Id="rId9" Type="http://schemas.openxmlformats.org/officeDocument/2006/relationships/hyperlink" Target="http://www.csse.monash.edu.au/~smarkham/resources/scaling.htm#ratio"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960C87-9347-4C85-83FD-74CAF97BAC16}" type="slidenum">
              <a:rPr lang="en-GB" smtClean="0"/>
              <a:t>1</a:t>
            </a:fld>
            <a:endParaRPr lang="en-GB"/>
          </a:p>
        </p:txBody>
      </p:sp>
    </p:spTree>
    <p:extLst>
      <p:ext uri="{BB962C8B-B14F-4D97-AF65-F5344CB8AC3E}">
        <p14:creationId xmlns:p14="http://schemas.microsoft.com/office/powerpoint/2010/main" val="2442612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Role of the Researcher</a:t>
            </a:r>
          </a:p>
          <a:p>
            <a:r>
              <a:rPr lang="en-US" b="1" dirty="0"/>
              <a:t>The researcher can be either involved, or external, detached. </a:t>
            </a:r>
            <a:endParaRPr lang="en-US" dirty="0"/>
          </a:p>
          <a:p>
            <a:r>
              <a:rPr lang="en-US" dirty="0"/>
              <a:t>These two positions, again, tend to link to the ontology and epistemology, with the positivist approach leading to a detached view, and the social constructionists tending towards the researcher being part of the world and therefore influencing, and being influenced by, events.</a:t>
            </a:r>
          </a:p>
          <a:p>
            <a:r>
              <a:rPr lang="en-US" b="1" dirty="0"/>
              <a:t>Choices and Trade-Offs</a:t>
            </a:r>
          </a:p>
          <a:p>
            <a:r>
              <a:rPr lang="en-US" dirty="0"/>
              <a:t>The choice of any particular research design, from ontology, through epistemology to methodology and then methods and techniques, involves trade-offs. </a:t>
            </a:r>
          </a:p>
          <a:p>
            <a:r>
              <a:rPr lang="en-US" dirty="0"/>
              <a:t>All of the main research traditions have strengths and weaknesses. </a:t>
            </a:r>
          </a:p>
          <a:p>
            <a:r>
              <a:rPr lang="en-US" dirty="0"/>
              <a:t>The most important aspect of designing your research is what you want to find out. Whatever methods you use, together with their underpinning philosophy, must answer your chosen research questions. </a:t>
            </a:r>
          </a:p>
          <a:p>
            <a:br>
              <a:rPr lang="en-US" sz="1200" u="none" strike="noStrike" kern="1200" dirty="0">
                <a:solidFill>
                  <a:schemeClr val="tx1"/>
                </a:solidFill>
                <a:effectLst/>
                <a:latin typeface="+mn-lt"/>
                <a:ea typeface="+mn-ea"/>
                <a:cs typeface="+mn-cs"/>
              </a:rPr>
            </a:br>
            <a:r>
              <a:rPr lang="en-US" sz="1200" u="none" strike="noStrike" kern="1200" dirty="0">
                <a:solidFill>
                  <a:schemeClr val="tx1"/>
                </a:solidFill>
                <a:effectLst/>
                <a:latin typeface="+mn-lt"/>
                <a:ea typeface="+mn-ea"/>
                <a:cs typeface="+mn-cs"/>
              </a:rPr>
              <a:t>Find more at: </a:t>
            </a:r>
            <a:r>
              <a:rPr lang="en-US" sz="1200" u="none" strike="noStrike" kern="1200" dirty="0">
                <a:solidFill>
                  <a:schemeClr val="tx1"/>
                </a:solidFill>
                <a:effectLst/>
                <a:latin typeface="+mn-lt"/>
                <a:ea typeface="+mn-ea"/>
                <a:cs typeface="+mn-cs"/>
                <a:hlinkClick r:id="rId3"/>
              </a:rPr>
              <a:t>http://www.skillsyouneed.com/learn/research-methods.html#ixzz40KrH4t80</a:t>
            </a:r>
            <a:br>
              <a:rPr lang="en-US" sz="1200" u="none" strike="noStrike" kern="1200" dirty="0">
                <a:solidFill>
                  <a:schemeClr val="tx1"/>
                </a:solidFill>
                <a:effectLst/>
                <a:latin typeface="+mn-lt"/>
                <a:ea typeface="+mn-ea"/>
                <a:cs typeface="+mn-cs"/>
              </a:rPr>
            </a:br>
            <a:endParaRPr lang="en-US" sz="1200" u="none" strike="noStrike" kern="1200" dirty="0">
              <a:solidFill>
                <a:schemeClr val="tx1"/>
              </a:solidFill>
              <a:effectLst/>
              <a:latin typeface="+mn-lt"/>
              <a:ea typeface="+mn-ea"/>
              <a:cs typeface="+mn-cs"/>
            </a:endParaRPr>
          </a:p>
          <a:p>
            <a:endParaRPr lang="en-US" sz="120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70C5AE6-6172-4A8B-A290-E5F199D17A20}" type="slidenum">
              <a:rPr lang="en-GB" smtClean="0"/>
              <a:t>2</a:t>
            </a:fld>
            <a:endParaRPr lang="en-GB" dirty="0"/>
          </a:p>
        </p:txBody>
      </p:sp>
    </p:spTree>
    <p:extLst>
      <p:ext uri="{BB962C8B-B14F-4D97-AF65-F5344CB8AC3E}">
        <p14:creationId xmlns:p14="http://schemas.microsoft.com/office/powerpoint/2010/main" val="1621014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3</a:t>
            </a:fld>
            <a:endParaRPr lang="en-GB"/>
          </a:p>
        </p:txBody>
      </p:sp>
    </p:spTree>
    <p:extLst>
      <p:ext uri="{BB962C8B-B14F-4D97-AF65-F5344CB8AC3E}">
        <p14:creationId xmlns:p14="http://schemas.microsoft.com/office/powerpoint/2010/main" val="817930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most people say average, they are talking about the </a:t>
            </a:r>
            <a:r>
              <a:rPr lang="en-GB" b="1" dirty="0"/>
              <a:t>mean</a:t>
            </a:r>
            <a:r>
              <a:rPr lang="en-GB" dirty="0"/>
              <a:t>. It has the advantage that it uses all the data values obtained and can be used for further statistical analysis. However, it can be skewed by ‘outliers’, values which are atypically large or small.</a:t>
            </a:r>
            <a:br>
              <a:rPr lang="en-GB" dirty="0"/>
            </a:br>
            <a:endParaRPr lang="en-GB" dirty="0"/>
          </a:p>
          <a:p>
            <a:r>
              <a:rPr lang="en-GB" dirty="0"/>
              <a:t>As a result, researchers sometimes use the </a:t>
            </a:r>
            <a:r>
              <a:rPr lang="en-GB" b="1" dirty="0"/>
              <a:t>median</a:t>
            </a:r>
            <a:r>
              <a:rPr lang="en-GB" dirty="0"/>
              <a:t> instead. This is the mid-point of all the data. The median is not skewed by extreme values, but it is harder to use for further statistical analysis.</a:t>
            </a:r>
          </a:p>
          <a:p>
            <a:br>
              <a:rPr lang="en-GB" dirty="0"/>
            </a:br>
            <a:r>
              <a:rPr lang="en-GB" dirty="0"/>
              <a:t>The </a:t>
            </a:r>
            <a:r>
              <a:rPr lang="en-GB" b="1" dirty="0"/>
              <a:t>mode</a:t>
            </a:r>
            <a:r>
              <a:rPr lang="en-GB" dirty="0"/>
              <a:t> is the most common value in a data set. It cannot be used for further statistical analysis.</a:t>
            </a:r>
          </a:p>
          <a:p>
            <a:r>
              <a:rPr lang="en-GB" dirty="0"/>
              <a:t>The values of mean, median and mode are </a:t>
            </a:r>
            <a:r>
              <a:rPr lang="en-GB" b="1" dirty="0"/>
              <a:t>not</a:t>
            </a:r>
            <a:r>
              <a:rPr lang="en-GB" dirty="0"/>
              <a:t> the same, which is why it is really important to be clear which ‘average’ you are talking about.</a:t>
            </a:r>
          </a:p>
          <a:p>
            <a:br>
              <a:rPr lang="en-GB" sz="1200" u="none" strike="noStrike" kern="1200" dirty="0">
                <a:solidFill>
                  <a:schemeClr val="tx1"/>
                </a:solidFill>
                <a:effectLst/>
                <a:latin typeface="+mn-lt"/>
                <a:ea typeface="+mn-ea"/>
                <a:cs typeface="+mn-cs"/>
              </a:rPr>
            </a:br>
            <a:r>
              <a:rPr lang="en-GB" dirty="0"/>
              <a:t>The </a:t>
            </a:r>
            <a:r>
              <a:rPr lang="en-GB" b="1" dirty="0"/>
              <a:t>range</a:t>
            </a:r>
            <a:r>
              <a:rPr lang="en-GB" dirty="0"/>
              <a:t> is the difference between the largest and smallest values. Researchers often quote the </a:t>
            </a:r>
            <a:r>
              <a:rPr lang="en-GB" b="1" dirty="0"/>
              <a:t>interquartile range</a:t>
            </a:r>
            <a:r>
              <a:rPr lang="en-GB" dirty="0"/>
              <a:t>, which is the range of the middle half of the data, from 25%, the lower quartile, up to 75%, the upper quartile, of the values (the median is the 50% value). To find the quartiles, use the same procedure as for the median, but take the quarter- and three-quarter-point instead of the mid-point.</a:t>
            </a:r>
          </a:p>
          <a:p>
            <a:r>
              <a:rPr lang="en-GB" dirty="0"/>
              <a:t>The </a:t>
            </a:r>
            <a:r>
              <a:rPr lang="en-GB" b="1" dirty="0"/>
              <a:t>standard deviation</a:t>
            </a:r>
            <a:r>
              <a:rPr lang="en-GB" dirty="0"/>
              <a:t> measures the average spread around the mean, and therefore gives a sense of the ‘typical’ distance from the mean.</a:t>
            </a:r>
          </a:p>
          <a:p>
            <a:r>
              <a:rPr lang="en-GB" dirty="0"/>
              <a:t>The </a:t>
            </a:r>
            <a:r>
              <a:rPr lang="en-GB" b="1" dirty="0"/>
              <a:t>variance</a:t>
            </a:r>
            <a:r>
              <a:rPr lang="en-GB" dirty="0"/>
              <a:t> is the square of the standard deviation. They are calculated by:</a:t>
            </a:r>
          </a:p>
          <a:p>
            <a:r>
              <a:rPr lang="en-GB" dirty="0"/>
              <a:t>calculating the difference of each value from the mean; </a:t>
            </a:r>
          </a:p>
          <a:p>
            <a:r>
              <a:rPr lang="en-GB" dirty="0"/>
              <a:t>squaring each one (to eliminate any difference between those above and below the mean);</a:t>
            </a:r>
          </a:p>
          <a:p>
            <a:r>
              <a:rPr lang="en-GB" dirty="0"/>
              <a:t>summing the squared differences;</a:t>
            </a:r>
          </a:p>
          <a:p>
            <a:r>
              <a:rPr lang="en-GB" dirty="0"/>
              <a:t>dividing by the number of items minus one.</a:t>
            </a:r>
          </a:p>
          <a:p>
            <a:r>
              <a:rPr lang="en-GB" dirty="0"/>
              <a:t>This gives the </a:t>
            </a:r>
            <a:r>
              <a:rPr lang="en-GB" b="1" dirty="0"/>
              <a:t>variance</a:t>
            </a:r>
            <a:r>
              <a:rPr lang="en-GB" dirty="0"/>
              <a:t>.</a:t>
            </a:r>
          </a:p>
          <a:p>
            <a:r>
              <a:rPr lang="en-GB" dirty="0"/>
              <a:t>To calculate the </a:t>
            </a:r>
            <a:r>
              <a:rPr lang="en-GB" b="1" dirty="0"/>
              <a:t>standard deviation</a:t>
            </a:r>
            <a:r>
              <a:rPr lang="en-GB" dirty="0"/>
              <a:t>, take the square root of the variance.</a:t>
            </a:r>
          </a:p>
          <a:p>
            <a:br>
              <a:rPr lang="en-GB" sz="1200" u="none" strike="noStrike" kern="1200" dirty="0">
                <a:solidFill>
                  <a:schemeClr val="tx1"/>
                </a:solidFill>
                <a:effectLst/>
                <a:latin typeface="+mn-lt"/>
                <a:ea typeface="+mn-ea"/>
                <a:cs typeface="+mn-cs"/>
              </a:rPr>
            </a:br>
            <a:r>
              <a:rPr lang="en-GB" sz="1200" u="none" strike="noStrike" kern="1200" dirty="0">
                <a:solidFill>
                  <a:schemeClr val="tx1"/>
                </a:solidFill>
                <a:effectLst/>
                <a:latin typeface="+mn-lt"/>
                <a:ea typeface="+mn-ea"/>
                <a:cs typeface="+mn-cs"/>
              </a:rPr>
              <a:t>Find more at: </a:t>
            </a:r>
            <a:r>
              <a:rPr lang="en-GB" sz="1200" u="none" strike="noStrike" kern="1200" dirty="0">
                <a:solidFill>
                  <a:schemeClr val="tx1"/>
                </a:solidFill>
                <a:effectLst/>
                <a:latin typeface="+mn-lt"/>
                <a:ea typeface="+mn-ea"/>
                <a:cs typeface="+mn-cs"/>
                <a:hlinkClick r:id="rId3"/>
              </a:rPr>
              <a:t>http://www.skillsyouneed.com/num/simple-statistical-analysis.html#ixzz40Puk0Bhw</a:t>
            </a:r>
            <a:br>
              <a:rPr lang="en-GB" sz="1200" u="none" strike="noStrike" kern="1200" dirty="0">
                <a:solidFill>
                  <a:schemeClr val="tx1"/>
                </a:solidFill>
                <a:effectLst/>
                <a:latin typeface="+mn-lt"/>
                <a:ea typeface="+mn-ea"/>
                <a:cs typeface="+mn-cs"/>
              </a:rPr>
            </a:br>
            <a:endParaRPr lang="en-GB" sz="1200" u="none" strike="noStrike"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5</a:t>
            </a:fld>
            <a:endParaRPr lang="en-GB"/>
          </a:p>
        </p:txBody>
      </p:sp>
    </p:spTree>
    <p:extLst>
      <p:ext uri="{BB962C8B-B14F-4D97-AF65-F5344CB8AC3E}">
        <p14:creationId xmlns:p14="http://schemas.microsoft.com/office/powerpoint/2010/main" val="3606673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get it wrong you risk using </a:t>
            </a:r>
            <a:r>
              <a:rPr lang="en-GB" i="1" dirty="0"/>
              <a:t>an incorrect statistical procedure</a:t>
            </a:r>
            <a:r>
              <a:rPr lang="en-GB" dirty="0"/>
              <a:t> or you may use </a:t>
            </a:r>
            <a:r>
              <a:rPr lang="en-GB" i="1" dirty="0"/>
              <a:t>a less powerful procedure</a:t>
            </a:r>
            <a:r>
              <a:rPr lang="en-GB" dirty="0"/>
              <a:t>.</a:t>
            </a:r>
          </a:p>
          <a:p>
            <a:r>
              <a:rPr lang="en-GB" dirty="0"/>
              <a:t>Non-</a:t>
            </a:r>
            <a:r>
              <a:rPr lang="en-GB" dirty="0" err="1"/>
              <a:t>paramteric</a:t>
            </a:r>
            <a:r>
              <a:rPr lang="en-GB" dirty="0"/>
              <a:t> statistical procedures are less powerful because they use less information in their </a:t>
            </a:r>
            <a:r>
              <a:rPr lang="en-GB" dirty="0" err="1"/>
              <a:t>calulation</a:t>
            </a:r>
            <a:r>
              <a:rPr lang="en-GB" dirty="0"/>
              <a:t>. For example, a parametric </a:t>
            </a:r>
            <a:r>
              <a:rPr lang="en-GB" dirty="0">
                <a:hlinkClick r:id="rId3"/>
              </a:rPr>
              <a:t>correlation</a:t>
            </a:r>
            <a:r>
              <a:rPr lang="en-GB" dirty="0"/>
              <a:t> uses information about the mean and deviation from the mean while a non-parametric correlation will use only the ordinal position of pairs of scores.</a:t>
            </a:r>
          </a:p>
          <a:p>
            <a:r>
              <a:rPr lang="en-GB" dirty="0"/>
              <a:t>The basic distinction for </a:t>
            </a:r>
            <a:r>
              <a:rPr lang="en-GB" dirty="0" err="1"/>
              <a:t>paramteric</a:t>
            </a:r>
            <a:r>
              <a:rPr lang="en-GB" dirty="0"/>
              <a:t> versus non-parametric is: </a:t>
            </a:r>
          </a:p>
          <a:p>
            <a:r>
              <a:rPr lang="en-GB" dirty="0"/>
              <a:t>If your </a:t>
            </a:r>
            <a:r>
              <a:rPr lang="en-GB" dirty="0">
                <a:hlinkClick r:id="rId4"/>
              </a:rPr>
              <a:t>measurement scale</a:t>
            </a:r>
            <a:r>
              <a:rPr lang="en-GB" dirty="0"/>
              <a:t> is </a:t>
            </a:r>
            <a:r>
              <a:rPr lang="en-GB" dirty="0">
                <a:hlinkClick r:id="rId5"/>
              </a:rPr>
              <a:t>nominal</a:t>
            </a:r>
            <a:r>
              <a:rPr lang="en-GB" dirty="0"/>
              <a:t> or </a:t>
            </a:r>
            <a:r>
              <a:rPr lang="en-GB" dirty="0">
                <a:hlinkClick r:id="rId6"/>
              </a:rPr>
              <a:t>ordinal</a:t>
            </a:r>
            <a:r>
              <a:rPr lang="en-GB" dirty="0"/>
              <a:t> then you use </a:t>
            </a:r>
            <a:r>
              <a:rPr lang="en-GB" dirty="0">
                <a:hlinkClick r:id="rId7"/>
              </a:rPr>
              <a:t>non-parametric statistics</a:t>
            </a:r>
            <a:endParaRPr lang="en-GB" dirty="0"/>
          </a:p>
          <a:p>
            <a:r>
              <a:rPr lang="en-GB" dirty="0"/>
              <a:t>If you are using </a:t>
            </a:r>
            <a:r>
              <a:rPr lang="en-GB" dirty="0">
                <a:hlinkClick r:id="rId8"/>
              </a:rPr>
              <a:t>interval</a:t>
            </a:r>
            <a:r>
              <a:rPr lang="en-GB" dirty="0"/>
              <a:t> or </a:t>
            </a:r>
            <a:r>
              <a:rPr lang="en-GB" dirty="0">
                <a:hlinkClick r:id="rId9"/>
              </a:rPr>
              <a:t>ratio</a:t>
            </a:r>
            <a:r>
              <a:rPr lang="en-GB" dirty="0"/>
              <a:t> scales you use </a:t>
            </a:r>
            <a:r>
              <a:rPr lang="en-GB" dirty="0">
                <a:hlinkClick r:id="rId10"/>
              </a:rPr>
              <a:t>parametric statistics</a:t>
            </a:r>
            <a:r>
              <a:rPr lang="en-GB" dirty="0"/>
              <a:t>. </a:t>
            </a:r>
          </a:p>
          <a:p>
            <a:r>
              <a:rPr lang="en-GB" dirty="0"/>
              <a:t>There are other considerations which have to be taken into account:</a:t>
            </a:r>
          </a:p>
          <a:p>
            <a:r>
              <a:rPr lang="en-GB" dirty="0"/>
              <a:t>You have to look at the distribution of your data. If your data is supposed to take parametric stats you should check that the distributions are approximately </a:t>
            </a:r>
            <a:r>
              <a:rPr lang="en-GB" dirty="0" err="1"/>
              <a:t>normal.The</a:t>
            </a:r>
            <a:r>
              <a:rPr lang="en-GB" dirty="0"/>
              <a:t> best way to do this is to check the </a:t>
            </a:r>
            <a:r>
              <a:rPr lang="en-GB" dirty="0">
                <a:hlinkClick r:id="rId11"/>
              </a:rPr>
              <a:t>skew</a:t>
            </a:r>
            <a:r>
              <a:rPr lang="en-GB" dirty="0"/>
              <a:t> and </a:t>
            </a:r>
            <a:r>
              <a:rPr lang="en-GB" dirty="0">
                <a:hlinkClick r:id="rId12"/>
              </a:rPr>
              <a:t>Kurtosis</a:t>
            </a:r>
            <a:r>
              <a:rPr lang="en-GB" dirty="0"/>
              <a:t> measures from the frequency output from SPSS. For a relatively normal distribution:</a:t>
            </a:r>
          </a:p>
          <a:p>
            <a:r>
              <a:rPr lang="en-GB" dirty="0"/>
              <a:t>skew ~= 1.0</a:t>
            </a:r>
            <a:br>
              <a:rPr lang="en-GB" dirty="0"/>
            </a:br>
            <a:r>
              <a:rPr lang="en-GB" dirty="0"/>
              <a:t>kurtosis~=1.0</a:t>
            </a:r>
          </a:p>
          <a:p>
            <a:r>
              <a:rPr lang="en-GB" dirty="0"/>
              <a:t>If a distribution deviates markedly from normality then you take the risk that the statistic will be inaccurate. The safest thing to do is to use an equivalent non-parametric statistic.</a:t>
            </a:r>
          </a:p>
          <a:p>
            <a:endParaRPr lang="en-GB" dirty="0"/>
          </a:p>
          <a:p>
            <a:r>
              <a:rPr lang="en-GB" dirty="0"/>
              <a:t>www.csse.monash.edu.au/~smarkham/resources/scaling.htm - Nominal, ordinal etc.</a:t>
            </a:r>
          </a:p>
        </p:txBody>
      </p:sp>
      <p:sp>
        <p:nvSpPr>
          <p:cNvPr id="4" name="Slide Number Placeholder 3"/>
          <p:cNvSpPr>
            <a:spLocks noGrp="1"/>
          </p:cNvSpPr>
          <p:nvPr>
            <p:ph type="sldNum" sz="quarter" idx="10"/>
          </p:nvPr>
        </p:nvSpPr>
        <p:spPr/>
        <p:txBody>
          <a:bodyPr/>
          <a:lstStyle/>
          <a:p>
            <a:fld id="{C70C5AE6-6172-4A8B-A290-E5F199D17A20}" type="slidenum">
              <a:rPr lang="en-GB" smtClean="0"/>
              <a:t>6</a:t>
            </a:fld>
            <a:endParaRPr lang="en-GB"/>
          </a:p>
        </p:txBody>
      </p:sp>
    </p:spTree>
    <p:extLst>
      <p:ext uri="{BB962C8B-B14F-4D97-AF65-F5344CB8AC3E}">
        <p14:creationId xmlns:p14="http://schemas.microsoft.com/office/powerpoint/2010/main" val="853474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latin typeface="+mn-lt"/>
                <a:ea typeface="+mn-ea"/>
                <a:cs typeface="+mn-cs"/>
              </a:rPr>
              <a:t>Significance level of a statistical hypothesis test is a fixed probability of wrongly rejecting the null hypothesis H0, if it is in fact true.</a:t>
            </a:r>
          </a:p>
          <a:p>
            <a:endParaRPr lang="en-GB" sz="1200" kern="1200" dirty="0">
              <a:solidFill>
                <a:schemeClr val="tx1"/>
              </a:solidFill>
              <a:latin typeface="+mn-lt"/>
              <a:ea typeface="+mn-ea"/>
              <a:cs typeface="+mn-cs"/>
            </a:endParaRPr>
          </a:p>
          <a:p>
            <a:r>
              <a:rPr lang="en-GB" sz="1200" kern="1200" dirty="0">
                <a:solidFill>
                  <a:schemeClr val="tx1"/>
                </a:solidFill>
                <a:latin typeface="+mn-lt"/>
                <a:ea typeface="+mn-ea"/>
                <a:cs typeface="+mn-cs"/>
              </a:rPr>
              <a:t>The probability value (p-value) of a statistical hypothesis test is the probability of getting a value of the test statistic as extreme as or more extreme than that observed by chance alone, if the null hypothesis H0, is true.</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Small p-values suggest that the null hypothesis is unlikely to be true. The smaller it is, the more convincing is the rejection of the null hypothesis. It indicates the strength of evidence for say, rejecting the null hypothesis H0, rather than simply concluding "Reject H0' or "Do not reject H0".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The power of a statistical hypothesis test measures the test's ability to reject the null hypothesis when it is actually false - that is, to make a correct decision. Ability to detect</a:t>
            </a:r>
            <a:r>
              <a:rPr lang="en-GB" sz="1200" kern="1200" baseline="0" dirty="0">
                <a:solidFill>
                  <a:schemeClr val="tx1"/>
                </a:solidFill>
                <a:latin typeface="+mn-lt"/>
                <a:ea typeface="+mn-ea"/>
                <a:cs typeface="+mn-cs"/>
              </a:rPr>
              <a:t> a difference.</a:t>
            </a:r>
            <a:endParaRPr lang="en-GB" sz="1200" kern="1200" dirty="0">
              <a:solidFill>
                <a:schemeClr val="tx1"/>
              </a:solidFill>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8</a:t>
            </a:fld>
            <a:endParaRPr lang="en-GB"/>
          </a:p>
        </p:txBody>
      </p:sp>
    </p:spTree>
    <p:extLst>
      <p:ext uri="{BB962C8B-B14F-4D97-AF65-F5344CB8AC3E}">
        <p14:creationId xmlns:p14="http://schemas.microsoft.com/office/powerpoint/2010/main" val="34753256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the null hypothesis is true, you expect F to have a value close to 1.0 most of the time. A large F ratio means that the variation among group means is more than you'd expect to see by chance. You'll see a large F ratio both when the null hypothesis is wrong (the data are not sampled from populations with the same mean) and when random sampling happened to end up with large values in some groups and small values in others. </a:t>
            </a:r>
          </a:p>
          <a:p>
            <a:r>
              <a:rPr lang="en-GB" dirty="0"/>
              <a:t>The P value is determined from the F ratio and the two values for degrees of freedom shown in the ANOVA table. </a:t>
            </a:r>
            <a:br>
              <a:rPr lang="en-GB" dirty="0"/>
            </a:br>
            <a:endParaRPr lang="en-GB" dirty="0"/>
          </a:p>
          <a:p>
            <a:r>
              <a:rPr lang="en-GB" dirty="0"/>
              <a:t>Degrees of freedom - http://ron.dotsch.org/degrees-of-freedom/ </a:t>
            </a:r>
          </a:p>
          <a:p>
            <a:r>
              <a:rPr lang="en-GB" dirty="0"/>
              <a:t>to describe the number of values in the final calculation of a statistic that are free to vary.</a:t>
            </a:r>
          </a:p>
          <a:p>
            <a:endParaRPr lang="en-GB" sz="1200" dirty="0">
              <a:solidFill>
                <a:srgbClr val="00B0F0"/>
              </a:solidFill>
            </a:endParaRPr>
          </a:p>
          <a:p>
            <a:r>
              <a:rPr lang="en-GB" sz="1200" dirty="0">
                <a:solidFill>
                  <a:srgbClr val="00B0F0"/>
                </a:solidFill>
              </a:rPr>
              <a:t>partial eta squared = measure of effect size. </a:t>
            </a:r>
            <a:br>
              <a:rPr lang="en-GB" sz="1200" dirty="0">
                <a:solidFill>
                  <a:srgbClr val="00B0F0"/>
                </a:solidFill>
              </a:rPr>
            </a:br>
            <a:r>
              <a:rPr lang="en-GB" dirty="0"/>
              <a:t>.02 ~ small</a:t>
            </a:r>
          </a:p>
          <a:p>
            <a:r>
              <a:rPr lang="en-GB" dirty="0"/>
              <a:t>.13 ~ medium</a:t>
            </a:r>
          </a:p>
          <a:p>
            <a:r>
              <a:rPr lang="en-GB" dirty="0"/>
              <a:t>.26 ~ large</a:t>
            </a:r>
          </a:p>
          <a:p>
            <a:endParaRPr lang="en-GB" dirty="0"/>
          </a:p>
        </p:txBody>
      </p:sp>
      <p:sp>
        <p:nvSpPr>
          <p:cNvPr id="4" name="Slide Number Placeholder 3"/>
          <p:cNvSpPr>
            <a:spLocks noGrp="1"/>
          </p:cNvSpPr>
          <p:nvPr>
            <p:ph type="sldNum" sz="quarter" idx="10"/>
          </p:nvPr>
        </p:nvSpPr>
        <p:spPr/>
        <p:txBody>
          <a:bodyPr/>
          <a:lstStyle/>
          <a:p>
            <a:fld id="{C70C5AE6-6172-4A8B-A290-E5F199D17A20}" type="slidenum">
              <a:rPr lang="en-GB" smtClean="0"/>
              <a:t>10</a:t>
            </a:fld>
            <a:endParaRPr lang="en-GB"/>
          </a:p>
        </p:txBody>
      </p:sp>
    </p:spTree>
    <p:extLst>
      <p:ext uri="{BB962C8B-B14F-4D97-AF65-F5344CB8AC3E}">
        <p14:creationId xmlns:p14="http://schemas.microsoft.com/office/powerpoint/2010/main" val="4089364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rgbClr val="004050"/>
                </a:solidFill>
                <a:latin typeface="Krana Fat B" panose="00000B00000000000000" pitchFamily="50"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3539400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9235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35323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81461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6097EE0-FBEF-47EB-A617-829C2FCB80D8}" type="datetimeFigureOut">
              <a:rPr lang="en-GB" smtClean="0"/>
              <a:t>15/05/2024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88322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82463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6097EE0-FBEF-47EB-A617-829C2FCB80D8}" type="datetimeFigureOut">
              <a:rPr lang="en-GB" smtClean="0"/>
              <a:t>15/05/2024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4983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097EE0-FBEF-47EB-A617-829C2FCB80D8}" type="datetimeFigureOut">
              <a:rPr lang="en-GB" smtClean="0"/>
              <a:t>15/05/2024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4160041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97EE0-FBEF-47EB-A617-829C2FCB80D8}" type="datetimeFigureOut">
              <a:rPr lang="en-GB" smtClean="0"/>
              <a:t>15/05/2024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767166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13583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6097EE0-FBEF-47EB-A617-829C2FCB80D8}" type="datetimeFigureOut">
              <a:rPr lang="en-GB" smtClean="0"/>
              <a:t>15/05/2024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82703BB-E778-4529-A96A-0F906C899695}" type="slidenum">
              <a:rPr lang="en-GB" smtClean="0"/>
              <a:t>‹#›</a:t>
            </a:fld>
            <a:endParaRPr lang="en-GB"/>
          </a:p>
        </p:txBody>
      </p:sp>
    </p:spTree>
    <p:extLst>
      <p:ext uri="{BB962C8B-B14F-4D97-AF65-F5344CB8AC3E}">
        <p14:creationId xmlns:p14="http://schemas.microsoft.com/office/powerpoint/2010/main" val="297548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097EE0-FBEF-47EB-A617-829C2FCB80D8}" type="datetimeFigureOut">
              <a:rPr lang="en-GB" smtClean="0"/>
              <a:pPr/>
              <a:t>15/05/2024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GB"/>
              <a:t>RM 2024</a:t>
            </a:r>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8F63A3B-78C7-47BE-AE5E-E10140E04643}" type="slidenum">
              <a:rPr lang="en-US" dirty="0"/>
              <a:t>‹#›</a:t>
            </a:fld>
            <a:endParaRPr lang="en-US" dirty="0"/>
          </a:p>
        </p:txBody>
      </p:sp>
      <p:pic>
        <p:nvPicPr>
          <p:cNvPr id="7" name="Picture 6" descr="Icon&#10;&#10;Description automatically generated">
            <a:extLst>
              <a:ext uri="{FF2B5EF4-FFF2-40B4-BE49-F238E27FC236}">
                <a16:creationId xmlns:a16="http://schemas.microsoft.com/office/drawing/2014/main" id="{DC492D0D-059B-CFF8-DAC0-92B90801797A}"/>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4507694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rgbClr val="004050"/>
          </a:solidFill>
          <a:latin typeface="Krana Fat B" panose="00000B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ontserrat"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hyperlink" Target="http://www.tylervigen.com/spurious-correlation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hyperlink" Target="http://eprints.nottingham.ac.uk/1057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CFBC99-FB8F-41F7-A81D-A5288D688D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Digital financial graph">
            <a:extLst>
              <a:ext uri="{FF2B5EF4-FFF2-40B4-BE49-F238E27FC236}">
                <a16:creationId xmlns:a16="http://schemas.microsoft.com/office/drawing/2014/main" id="{9BA30A23-E1B5-F422-0278-6E679151AB3E}"/>
              </a:ext>
            </a:extLst>
          </p:cNvPr>
          <p:cNvPicPr>
            <a:picLocks noChangeAspect="1"/>
          </p:cNvPicPr>
          <p:nvPr/>
        </p:nvPicPr>
        <p:blipFill rotWithShape="1">
          <a:blip r:embed="rId3"/>
          <a:srcRect l="25"/>
          <a:stretch/>
        </p:blipFill>
        <p:spPr>
          <a:xfrm>
            <a:off x="20" y="10"/>
            <a:ext cx="12188932" cy="6857990"/>
          </a:xfrm>
          <a:prstGeom prst="rect">
            <a:avLst/>
          </a:prstGeom>
        </p:spPr>
      </p:pic>
      <p:sp>
        <p:nvSpPr>
          <p:cNvPr id="10" name="Freeform: Shape 9">
            <a:extLst>
              <a:ext uri="{FF2B5EF4-FFF2-40B4-BE49-F238E27FC236}">
                <a16:creationId xmlns:a16="http://schemas.microsoft.com/office/drawing/2014/main" id="{A435A76B-D478-4F38-9D76-040E49ADC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40138" y="2758601"/>
            <a:ext cx="7832767" cy="4099399"/>
          </a:xfrm>
          <a:custGeom>
            <a:avLst/>
            <a:gdLst>
              <a:gd name="connsiteX0" fmla="*/ 4436398 w 7832767"/>
              <a:gd name="connsiteY0" fmla="*/ 580 h 4099399"/>
              <a:gd name="connsiteX1" fmla="*/ 5062070 w 7832767"/>
              <a:gd name="connsiteY1" fmla="*/ 20166 h 4099399"/>
              <a:gd name="connsiteX2" fmla="*/ 6429770 w 7832767"/>
              <a:gd name="connsiteY2" fmla="*/ 44716 h 4099399"/>
              <a:gd name="connsiteX3" fmla="*/ 7261927 w 7832767"/>
              <a:gd name="connsiteY3" fmla="*/ 147922 h 4099399"/>
              <a:gd name="connsiteX4" fmla="*/ 7370574 w 7832767"/>
              <a:gd name="connsiteY4" fmla="*/ 185497 h 4099399"/>
              <a:gd name="connsiteX5" fmla="*/ 7342690 w 7832767"/>
              <a:gd name="connsiteY5" fmla="*/ 262652 h 4099399"/>
              <a:gd name="connsiteX6" fmla="*/ 7154722 w 7832767"/>
              <a:gd name="connsiteY6" fmla="*/ 283192 h 4099399"/>
              <a:gd name="connsiteX7" fmla="*/ 7257600 w 7832767"/>
              <a:gd name="connsiteY7" fmla="*/ 340809 h 4099399"/>
              <a:gd name="connsiteX8" fmla="*/ 7031654 w 7832767"/>
              <a:gd name="connsiteY8" fmla="*/ 384897 h 4099399"/>
              <a:gd name="connsiteX9" fmla="*/ 7061460 w 7832767"/>
              <a:gd name="connsiteY9" fmla="*/ 415459 h 4099399"/>
              <a:gd name="connsiteX10" fmla="*/ 7091746 w 7832767"/>
              <a:gd name="connsiteY10" fmla="*/ 444516 h 4099399"/>
              <a:gd name="connsiteX11" fmla="*/ 6661966 w 7832767"/>
              <a:gd name="connsiteY11" fmla="*/ 519166 h 4099399"/>
              <a:gd name="connsiteX12" fmla="*/ 7169625 w 7832767"/>
              <a:gd name="connsiteY12" fmla="*/ 655940 h 4099399"/>
              <a:gd name="connsiteX13" fmla="*/ 7077324 w 7832767"/>
              <a:gd name="connsiteY13" fmla="*/ 729587 h 4099399"/>
              <a:gd name="connsiteX14" fmla="*/ 7370574 w 7832767"/>
              <a:gd name="connsiteY14" fmla="*/ 845819 h 4099399"/>
              <a:gd name="connsiteX15" fmla="*/ 7608539 w 7832767"/>
              <a:gd name="connsiteY15" fmla="*/ 990610 h 4099399"/>
              <a:gd name="connsiteX16" fmla="*/ 7742185 w 7832767"/>
              <a:gd name="connsiteY16" fmla="*/ 1180991 h 4099399"/>
              <a:gd name="connsiteX17" fmla="*/ 7789296 w 7832767"/>
              <a:gd name="connsiteY17" fmla="*/ 1266161 h 4099399"/>
              <a:gd name="connsiteX18" fmla="*/ 7831602 w 7832767"/>
              <a:gd name="connsiteY18" fmla="*/ 1355841 h 4099399"/>
              <a:gd name="connsiteX19" fmla="*/ 7758529 w 7832767"/>
              <a:gd name="connsiteY19" fmla="*/ 1445019 h 4099399"/>
              <a:gd name="connsiteX20" fmla="*/ 7710936 w 7832767"/>
              <a:gd name="connsiteY20" fmla="*/ 1553237 h 4099399"/>
              <a:gd name="connsiteX21" fmla="*/ 7754684 w 7832767"/>
              <a:gd name="connsiteY21" fmla="*/ 1616863 h 4099399"/>
              <a:gd name="connsiteX22" fmla="*/ 7755645 w 7832767"/>
              <a:gd name="connsiteY22" fmla="*/ 1759148 h 4099399"/>
              <a:gd name="connsiteX23" fmla="*/ 7725360 w 7832767"/>
              <a:gd name="connsiteY23" fmla="*/ 1826283 h 4099399"/>
              <a:gd name="connsiteX24" fmla="*/ 7633056 w 7832767"/>
              <a:gd name="connsiteY24" fmla="*/ 1972074 h 4099399"/>
              <a:gd name="connsiteX25" fmla="*/ 7554696 w 7832767"/>
              <a:gd name="connsiteY25" fmla="*/ 2004640 h 4099399"/>
              <a:gd name="connsiteX26" fmla="*/ 7562870 w 7832767"/>
              <a:gd name="connsiteY26" fmla="*/ 2592817 h 4099399"/>
              <a:gd name="connsiteX27" fmla="*/ 7620078 w 7832767"/>
              <a:gd name="connsiteY27" fmla="*/ 2877387 h 4099399"/>
              <a:gd name="connsiteX28" fmla="*/ 7579695 w 7832767"/>
              <a:gd name="connsiteY28" fmla="*/ 3198029 h 4099399"/>
              <a:gd name="connsiteX29" fmla="*/ 7713340 w 7832767"/>
              <a:gd name="connsiteY29" fmla="*/ 3435003 h 4099399"/>
              <a:gd name="connsiteX30" fmla="*/ 7658054 w 7832767"/>
              <a:gd name="connsiteY30" fmla="*/ 3526187 h 4099399"/>
              <a:gd name="connsiteX31" fmla="*/ 7813815 w 7832767"/>
              <a:gd name="connsiteY31" fmla="*/ 3628391 h 4099399"/>
              <a:gd name="connsiteX32" fmla="*/ 7669112 w 7832767"/>
              <a:gd name="connsiteY32" fmla="*/ 3773681 h 4099399"/>
              <a:gd name="connsiteX33" fmla="*/ 7429704 w 7832767"/>
              <a:gd name="connsiteY33" fmla="*/ 4001137 h 4099399"/>
              <a:gd name="connsiteX34" fmla="*/ 7417475 w 7832767"/>
              <a:gd name="connsiteY34" fmla="*/ 4099399 h 4099399"/>
              <a:gd name="connsiteX35" fmla="*/ 180606 w 7832767"/>
              <a:gd name="connsiteY35" fmla="*/ 4099399 h 4099399"/>
              <a:gd name="connsiteX36" fmla="*/ 164649 w 7832767"/>
              <a:gd name="connsiteY36" fmla="*/ 4093760 h 4099399"/>
              <a:gd name="connsiteX37" fmla="*/ 160465 w 7832767"/>
              <a:gd name="connsiteY37" fmla="*/ 4076287 h 4099399"/>
              <a:gd name="connsiteX38" fmla="*/ 549383 w 7832767"/>
              <a:gd name="connsiteY38" fmla="*/ 3827790 h 4099399"/>
              <a:gd name="connsiteX39" fmla="*/ 756100 w 7832767"/>
              <a:gd name="connsiteY39" fmla="*/ 3722078 h 4099399"/>
              <a:gd name="connsiteX40" fmla="*/ 415738 w 7832767"/>
              <a:gd name="connsiteY40" fmla="*/ 3746126 h 4099399"/>
              <a:gd name="connsiteX41" fmla="*/ 671971 w 7832767"/>
              <a:gd name="connsiteY41" fmla="*/ 3563762 h 4099399"/>
              <a:gd name="connsiteX42" fmla="*/ 619570 w 7832767"/>
              <a:gd name="connsiteY42" fmla="*/ 3530194 h 4099399"/>
              <a:gd name="connsiteX43" fmla="*/ 523422 w 7832767"/>
              <a:gd name="connsiteY43" fmla="*/ 3507649 h 4099399"/>
              <a:gd name="connsiteX44" fmla="*/ 957048 w 7832767"/>
              <a:gd name="connsiteY44" fmla="*/ 3392918 h 4099399"/>
              <a:gd name="connsiteX45" fmla="*/ 835904 w 7832767"/>
              <a:gd name="connsiteY45" fmla="*/ 3231596 h 4099399"/>
              <a:gd name="connsiteX46" fmla="*/ 930608 w 7832767"/>
              <a:gd name="connsiteY46" fmla="*/ 3195022 h 4099399"/>
              <a:gd name="connsiteX47" fmla="*/ 817153 w 7832767"/>
              <a:gd name="connsiteY47" fmla="*/ 3190514 h 4099399"/>
              <a:gd name="connsiteX48" fmla="*/ 727736 w 7832767"/>
              <a:gd name="connsiteY48" fmla="*/ 3191015 h 4099399"/>
              <a:gd name="connsiteX49" fmla="*/ 567170 w 7832767"/>
              <a:gd name="connsiteY49" fmla="*/ 3150434 h 4099399"/>
              <a:gd name="connsiteX50" fmla="*/ 2784 w 7832767"/>
              <a:gd name="connsiteY50" fmla="*/ 3218569 h 4099399"/>
              <a:gd name="connsiteX51" fmla="*/ 122006 w 7832767"/>
              <a:gd name="connsiteY51" fmla="*/ 3122877 h 4099399"/>
              <a:gd name="connsiteX52" fmla="*/ 264786 w 7832767"/>
              <a:gd name="connsiteY52" fmla="*/ 3068269 h 4099399"/>
              <a:gd name="connsiteX53" fmla="*/ 72009 w 7832767"/>
              <a:gd name="connsiteY53" fmla="*/ 3039210 h 4099399"/>
              <a:gd name="connsiteX54" fmla="*/ 459485 w 7832767"/>
              <a:gd name="connsiteY54" fmla="*/ 2948028 h 4099399"/>
              <a:gd name="connsiteX55" fmla="*/ 365260 w 7832767"/>
              <a:gd name="connsiteY55" fmla="*/ 2866364 h 4099399"/>
              <a:gd name="connsiteX56" fmla="*/ 607071 w 7832767"/>
              <a:gd name="connsiteY56" fmla="*/ 2498127 h 4099399"/>
              <a:gd name="connsiteX57" fmla="*/ 1090213 w 7832767"/>
              <a:gd name="connsiteY57" fmla="*/ 2289209 h 4099399"/>
              <a:gd name="connsiteX58" fmla="*/ 1337313 w 7832767"/>
              <a:gd name="connsiteY58" fmla="*/ 2272676 h 4099399"/>
              <a:gd name="connsiteX59" fmla="*/ 1268086 w 7832767"/>
              <a:gd name="connsiteY59" fmla="*/ 2205541 h 4099399"/>
              <a:gd name="connsiteX60" fmla="*/ 1449324 w 7832767"/>
              <a:gd name="connsiteY60" fmla="*/ 1827285 h 4099399"/>
              <a:gd name="connsiteX61" fmla="*/ 1255107 w 7832767"/>
              <a:gd name="connsiteY61" fmla="*/ 1849829 h 4099399"/>
              <a:gd name="connsiteX62" fmla="*/ 259497 w 7832767"/>
              <a:gd name="connsiteY62" fmla="*/ 1865862 h 4099399"/>
              <a:gd name="connsiteX63" fmla="*/ 160947 w 7832767"/>
              <a:gd name="connsiteY63" fmla="*/ 1851332 h 4099399"/>
              <a:gd name="connsiteX64" fmla="*/ 845998 w 7832767"/>
              <a:gd name="connsiteY64" fmla="*/ 1661453 h 4099399"/>
              <a:gd name="connsiteX65" fmla="*/ 575343 w 7832767"/>
              <a:gd name="connsiteY65" fmla="*/ 1610350 h 4099399"/>
              <a:gd name="connsiteX66" fmla="*/ 512846 w 7832767"/>
              <a:gd name="connsiteY66" fmla="*/ 1589809 h 4099399"/>
              <a:gd name="connsiteX67" fmla="*/ 570054 w 7832767"/>
              <a:gd name="connsiteY67" fmla="*/ 1536702 h 4099399"/>
              <a:gd name="connsiteX68" fmla="*/ 714276 w 7832767"/>
              <a:gd name="connsiteY68" fmla="*/ 1483095 h 4099399"/>
              <a:gd name="connsiteX69" fmla="*/ 321033 w 7832767"/>
              <a:gd name="connsiteY69" fmla="*/ 1560250 h 4099399"/>
              <a:gd name="connsiteX70" fmla="*/ 348915 w 7832767"/>
              <a:gd name="connsiteY70" fmla="*/ 1478587 h 4099399"/>
              <a:gd name="connsiteX71" fmla="*/ 309975 w 7832767"/>
              <a:gd name="connsiteY71" fmla="*/ 1404938 h 4099399"/>
              <a:gd name="connsiteX72" fmla="*/ 531595 w 7832767"/>
              <a:gd name="connsiteY72" fmla="*/ 1310249 h 4099399"/>
              <a:gd name="connsiteX73" fmla="*/ 840230 w 7832767"/>
              <a:gd name="connsiteY73" fmla="*/ 1125380 h 4099399"/>
              <a:gd name="connsiteX74" fmla="*/ 1149825 w 7832767"/>
              <a:gd name="connsiteY74" fmla="*/ 1007142 h 4099399"/>
              <a:gd name="connsiteX75" fmla="*/ 1405096 w 7832767"/>
              <a:gd name="connsiteY75" fmla="*/ 901932 h 4099399"/>
              <a:gd name="connsiteX76" fmla="*/ 1167613 w 7832767"/>
              <a:gd name="connsiteY76" fmla="*/ 918465 h 4099399"/>
              <a:gd name="connsiteX77" fmla="*/ 1563740 w 7832767"/>
              <a:gd name="connsiteY77" fmla="*/ 752632 h 4099399"/>
              <a:gd name="connsiteX78" fmla="*/ 1623833 w 7832767"/>
              <a:gd name="connsiteY78" fmla="*/ 742112 h 4099399"/>
              <a:gd name="connsiteX79" fmla="*/ 2259848 w 7832767"/>
              <a:gd name="connsiteY79" fmla="*/ 624877 h 4099399"/>
              <a:gd name="connsiteX80" fmla="*/ 2382917 w 7832767"/>
              <a:gd name="connsiteY80" fmla="*/ 566761 h 4099399"/>
              <a:gd name="connsiteX81" fmla="*/ 2241099 w 7832767"/>
              <a:gd name="connsiteY81" fmla="*/ 554235 h 4099399"/>
              <a:gd name="connsiteX82" fmla="*/ 1768535 w 7832767"/>
              <a:gd name="connsiteY82" fmla="*/ 588806 h 4099399"/>
              <a:gd name="connsiteX83" fmla="*/ 2089668 w 7832767"/>
              <a:gd name="connsiteY83" fmla="*/ 516159 h 4099399"/>
              <a:gd name="connsiteX84" fmla="*/ 1739690 w 7832767"/>
              <a:gd name="connsiteY84" fmla="*/ 493614 h 4099399"/>
              <a:gd name="connsiteX85" fmla="*/ 1657003 w 7832767"/>
              <a:gd name="connsiteY85" fmla="*/ 436500 h 4099399"/>
              <a:gd name="connsiteX86" fmla="*/ 1716134 w 7832767"/>
              <a:gd name="connsiteY86" fmla="*/ 380889 h 4099399"/>
              <a:gd name="connsiteX87" fmla="*/ 1931986 w 7832767"/>
              <a:gd name="connsiteY87" fmla="*/ 319766 h 4099399"/>
              <a:gd name="connsiteX88" fmla="*/ 2152163 w 7832767"/>
              <a:gd name="connsiteY88" fmla="*/ 230087 h 4099399"/>
              <a:gd name="connsiteX89" fmla="*/ 2858367 w 7832767"/>
              <a:gd name="connsiteY89" fmla="*/ 102831 h 4099399"/>
              <a:gd name="connsiteX90" fmla="*/ 3327568 w 7832767"/>
              <a:gd name="connsiteY90" fmla="*/ 61248 h 4099399"/>
              <a:gd name="connsiteX91" fmla="*/ 4227028 w 7832767"/>
              <a:gd name="connsiteY91" fmla="*/ 1129 h 4099399"/>
              <a:gd name="connsiteX92" fmla="*/ 4436398 w 7832767"/>
              <a:gd name="connsiteY92" fmla="*/ 580 h 409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7832767" h="4099399">
                <a:moveTo>
                  <a:pt x="4436398" y="580"/>
                </a:moveTo>
                <a:cubicBezTo>
                  <a:pt x="4645360" y="3164"/>
                  <a:pt x="4853309" y="13778"/>
                  <a:pt x="5062070" y="20166"/>
                </a:cubicBezTo>
                <a:cubicBezTo>
                  <a:pt x="5516848" y="34696"/>
                  <a:pt x="5974030" y="34194"/>
                  <a:pt x="6429770" y="44716"/>
                </a:cubicBezTo>
                <a:cubicBezTo>
                  <a:pt x="6713886" y="51228"/>
                  <a:pt x="6994637" y="74776"/>
                  <a:pt x="7261927" y="147922"/>
                </a:cubicBezTo>
                <a:cubicBezTo>
                  <a:pt x="7299424" y="158443"/>
                  <a:pt x="7341729" y="160448"/>
                  <a:pt x="7370574" y="185497"/>
                </a:cubicBezTo>
                <a:cubicBezTo>
                  <a:pt x="7402784" y="213553"/>
                  <a:pt x="7389804" y="254635"/>
                  <a:pt x="7342690" y="262652"/>
                </a:cubicBezTo>
                <a:cubicBezTo>
                  <a:pt x="7282599" y="273173"/>
                  <a:pt x="7221066" y="276179"/>
                  <a:pt x="7154722" y="283192"/>
                </a:cubicBezTo>
                <a:cubicBezTo>
                  <a:pt x="7180202" y="321770"/>
                  <a:pt x="7241736" y="292713"/>
                  <a:pt x="7257600" y="340809"/>
                </a:cubicBezTo>
                <a:cubicBezTo>
                  <a:pt x="7186452" y="373874"/>
                  <a:pt x="7100400" y="352331"/>
                  <a:pt x="7031654" y="384897"/>
                </a:cubicBezTo>
                <a:cubicBezTo>
                  <a:pt x="7033577" y="407441"/>
                  <a:pt x="7048960" y="409446"/>
                  <a:pt x="7061460" y="415459"/>
                </a:cubicBezTo>
                <a:cubicBezTo>
                  <a:pt x="7073960" y="420968"/>
                  <a:pt x="7105206" y="412953"/>
                  <a:pt x="7091746" y="444516"/>
                </a:cubicBezTo>
                <a:cubicBezTo>
                  <a:pt x="6948967" y="463553"/>
                  <a:pt x="6812438" y="528183"/>
                  <a:pt x="6661966" y="519166"/>
                </a:cubicBezTo>
                <a:cubicBezTo>
                  <a:pt x="6848013" y="536700"/>
                  <a:pt x="7005214" y="608344"/>
                  <a:pt x="7169625" y="655940"/>
                </a:cubicBezTo>
                <a:cubicBezTo>
                  <a:pt x="7162896" y="712052"/>
                  <a:pt x="7096554" y="689507"/>
                  <a:pt x="7077324" y="729587"/>
                </a:cubicBezTo>
                <a:cubicBezTo>
                  <a:pt x="7182606" y="757642"/>
                  <a:pt x="7283560" y="790709"/>
                  <a:pt x="7370574" y="845819"/>
                </a:cubicBezTo>
                <a:cubicBezTo>
                  <a:pt x="7448935" y="895418"/>
                  <a:pt x="7523448" y="950028"/>
                  <a:pt x="7608539" y="990610"/>
                </a:cubicBezTo>
                <a:cubicBezTo>
                  <a:pt x="7697957" y="1033195"/>
                  <a:pt x="7752280" y="1087804"/>
                  <a:pt x="7742185" y="1180991"/>
                </a:cubicBezTo>
                <a:cubicBezTo>
                  <a:pt x="7737858" y="1219067"/>
                  <a:pt x="7749396" y="1251131"/>
                  <a:pt x="7789296" y="1266161"/>
                </a:cubicBezTo>
                <a:cubicBezTo>
                  <a:pt x="7838813" y="1284698"/>
                  <a:pt x="7833526" y="1312754"/>
                  <a:pt x="7831602" y="1355841"/>
                </a:cubicBezTo>
                <a:cubicBezTo>
                  <a:pt x="7828717" y="1407443"/>
                  <a:pt x="7803238" y="1427485"/>
                  <a:pt x="7758529" y="1445019"/>
                </a:cubicBezTo>
                <a:cubicBezTo>
                  <a:pt x="7694591" y="1469568"/>
                  <a:pt x="7694110" y="1507644"/>
                  <a:pt x="7710936" y="1553237"/>
                </a:cubicBezTo>
                <a:cubicBezTo>
                  <a:pt x="7720072" y="1578286"/>
                  <a:pt x="7734012" y="1598327"/>
                  <a:pt x="7754684" y="1616863"/>
                </a:cubicBezTo>
                <a:cubicBezTo>
                  <a:pt x="7826314" y="1681493"/>
                  <a:pt x="7825833" y="1682494"/>
                  <a:pt x="7755645" y="1759148"/>
                </a:cubicBezTo>
                <a:cubicBezTo>
                  <a:pt x="7736896" y="1779688"/>
                  <a:pt x="7716704" y="1793216"/>
                  <a:pt x="7725360" y="1826283"/>
                </a:cubicBezTo>
                <a:cubicBezTo>
                  <a:pt x="7754684" y="1936002"/>
                  <a:pt x="7750838" y="1936002"/>
                  <a:pt x="7633056" y="1972074"/>
                </a:cubicBezTo>
                <a:cubicBezTo>
                  <a:pt x="7606135" y="1980591"/>
                  <a:pt x="7570080" y="1973076"/>
                  <a:pt x="7554696" y="2004640"/>
                </a:cubicBezTo>
                <a:cubicBezTo>
                  <a:pt x="7564311" y="2027686"/>
                  <a:pt x="7541716" y="2583799"/>
                  <a:pt x="7562870" y="2592817"/>
                </a:cubicBezTo>
                <a:cubicBezTo>
                  <a:pt x="7728244" y="2663458"/>
                  <a:pt x="7748914" y="2746625"/>
                  <a:pt x="7620078" y="2877387"/>
                </a:cubicBezTo>
                <a:cubicBezTo>
                  <a:pt x="7533544" y="2965063"/>
                  <a:pt x="7543639" y="3108349"/>
                  <a:pt x="7579695" y="3198029"/>
                </a:cubicBezTo>
                <a:cubicBezTo>
                  <a:pt x="7715743" y="3237608"/>
                  <a:pt x="7685939" y="3342818"/>
                  <a:pt x="7713340" y="3435003"/>
                </a:cubicBezTo>
                <a:cubicBezTo>
                  <a:pt x="7733531" y="3504142"/>
                  <a:pt x="7654210" y="3494623"/>
                  <a:pt x="7658054" y="3526187"/>
                </a:cubicBezTo>
                <a:cubicBezTo>
                  <a:pt x="7708052" y="3564262"/>
                  <a:pt x="7774874" y="3576287"/>
                  <a:pt x="7813815" y="3628391"/>
                </a:cubicBezTo>
                <a:cubicBezTo>
                  <a:pt x="7743627" y="3666467"/>
                  <a:pt x="7708052" y="3720074"/>
                  <a:pt x="7669112" y="3773681"/>
                </a:cubicBezTo>
                <a:cubicBezTo>
                  <a:pt x="7606135" y="3860855"/>
                  <a:pt x="7520564" y="3934503"/>
                  <a:pt x="7429704" y="4001137"/>
                </a:cubicBezTo>
                <a:lnTo>
                  <a:pt x="7417475" y="4099399"/>
                </a:lnTo>
                <a:lnTo>
                  <a:pt x="180606" y="4099399"/>
                </a:lnTo>
                <a:lnTo>
                  <a:pt x="164649" y="4093760"/>
                </a:lnTo>
                <a:cubicBezTo>
                  <a:pt x="148507" y="4086464"/>
                  <a:pt x="145082" y="4080295"/>
                  <a:pt x="160465" y="4076287"/>
                </a:cubicBezTo>
                <a:cubicBezTo>
                  <a:pt x="230173" y="4057751"/>
                  <a:pt x="478714" y="3837810"/>
                  <a:pt x="549383" y="3827790"/>
                </a:cubicBezTo>
                <a:cubicBezTo>
                  <a:pt x="631589" y="3816267"/>
                  <a:pt x="647934" y="3800736"/>
                  <a:pt x="756100" y="3722078"/>
                </a:cubicBezTo>
                <a:cubicBezTo>
                  <a:pt x="827251" y="3670474"/>
                  <a:pt x="531115" y="3782698"/>
                  <a:pt x="415738" y="3746126"/>
                </a:cubicBezTo>
                <a:cubicBezTo>
                  <a:pt x="373433" y="3732598"/>
                  <a:pt x="671971" y="3589813"/>
                  <a:pt x="671971" y="3563762"/>
                </a:cubicBezTo>
                <a:cubicBezTo>
                  <a:pt x="671971" y="3536206"/>
                  <a:pt x="645049" y="3530194"/>
                  <a:pt x="619570" y="3530194"/>
                </a:cubicBezTo>
                <a:cubicBezTo>
                  <a:pt x="562844" y="3530194"/>
                  <a:pt x="580151" y="3506145"/>
                  <a:pt x="523422" y="3507649"/>
                </a:cubicBezTo>
                <a:cubicBezTo>
                  <a:pt x="689758" y="3438010"/>
                  <a:pt x="792637" y="3456547"/>
                  <a:pt x="957048" y="3392918"/>
                </a:cubicBezTo>
                <a:cubicBezTo>
                  <a:pt x="1037333" y="3361856"/>
                  <a:pt x="753217" y="3258649"/>
                  <a:pt x="835904" y="3231596"/>
                </a:cubicBezTo>
                <a:cubicBezTo>
                  <a:pt x="867151" y="3221074"/>
                  <a:pt x="908974" y="3232097"/>
                  <a:pt x="930608" y="3195022"/>
                </a:cubicBezTo>
                <a:cubicBezTo>
                  <a:pt x="896476" y="3165464"/>
                  <a:pt x="851286" y="3178490"/>
                  <a:pt x="817153" y="3190514"/>
                </a:cubicBezTo>
                <a:cubicBezTo>
                  <a:pt x="730141" y="3221576"/>
                  <a:pt x="736391" y="3214062"/>
                  <a:pt x="727736" y="3191015"/>
                </a:cubicBezTo>
                <a:cubicBezTo>
                  <a:pt x="699374" y="3112357"/>
                  <a:pt x="629186" y="3137408"/>
                  <a:pt x="567170" y="3150434"/>
                </a:cubicBezTo>
                <a:cubicBezTo>
                  <a:pt x="379682" y="3189512"/>
                  <a:pt x="189791" y="3178490"/>
                  <a:pt x="2784" y="3218569"/>
                </a:cubicBezTo>
                <a:cubicBezTo>
                  <a:pt x="-17406" y="3223079"/>
                  <a:pt x="77299" y="3133400"/>
                  <a:pt x="122006" y="3122877"/>
                </a:cubicBezTo>
                <a:cubicBezTo>
                  <a:pt x="170561" y="3111856"/>
                  <a:pt x="230173" y="3119872"/>
                  <a:pt x="264786" y="3068269"/>
                </a:cubicBezTo>
                <a:cubicBezTo>
                  <a:pt x="203252" y="3055243"/>
                  <a:pt x="133065" y="3080292"/>
                  <a:pt x="72009" y="3039210"/>
                </a:cubicBezTo>
                <a:cubicBezTo>
                  <a:pt x="207578" y="2982597"/>
                  <a:pt x="342665" y="2984601"/>
                  <a:pt x="459485" y="2948028"/>
                </a:cubicBezTo>
                <a:cubicBezTo>
                  <a:pt x="470061" y="2880393"/>
                  <a:pt x="393143" y="2904941"/>
                  <a:pt x="365260" y="2866364"/>
                </a:cubicBezTo>
                <a:cubicBezTo>
                  <a:pt x="1245010" y="2800232"/>
                  <a:pt x="753697" y="2604840"/>
                  <a:pt x="607071" y="2498127"/>
                </a:cubicBezTo>
                <a:cubicBezTo>
                  <a:pt x="558036" y="2462556"/>
                  <a:pt x="1073387" y="2293717"/>
                  <a:pt x="1090213" y="2289209"/>
                </a:cubicBezTo>
                <a:cubicBezTo>
                  <a:pt x="1132999" y="2278688"/>
                  <a:pt x="1302700" y="2286203"/>
                  <a:pt x="1337313" y="2272676"/>
                </a:cubicBezTo>
                <a:cubicBezTo>
                  <a:pt x="1381541" y="2255643"/>
                  <a:pt x="1235395" y="2226083"/>
                  <a:pt x="1268086" y="2205541"/>
                </a:cubicBezTo>
                <a:cubicBezTo>
                  <a:pt x="1497398" y="2060752"/>
                  <a:pt x="1513743" y="1842815"/>
                  <a:pt x="1449324" y="1827285"/>
                </a:cubicBezTo>
                <a:cubicBezTo>
                  <a:pt x="1382502" y="1811252"/>
                  <a:pt x="1317121" y="1823778"/>
                  <a:pt x="1255107" y="1849829"/>
                </a:cubicBezTo>
                <a:cubicBezTo>
                  <a:pt x="1154152" y="1892415"/>
                  <a:pt x="455158" y="1831793"/>
                  <a:pt x="259497" y="1865862"/>
                </a:cubicBezTo>
                <a:cubicBezTo>
                  <a:pt x="229691" y="1870872"/>
                  <a:pt x="189311" y="1893417"/>
                  <a:pt x="160947" y="1851332"/>
                </a:cubicBezTo>
                <a:cubicBezTo>
                  <a:pt x="362377" y="1715060"/>
                  <a:pt x="621013" y="1754138"/>
                  <a:pt x="845998" y="1661453"/>
                </a:cubicBezTo>
                <a:cubicBezTo>
                  <a:pt x="757542" y="1597824"/>
                  <a:pt x="667645" y="1600832"/>
                  <a:pt x="575343" y="1610350"/>
                </a:cubicBezTo>
                <a:cubicBezTo>
                  <a:pt x="551306" y="1612855"/>
                  <a:pt x="518615" y="1616362"/>
                  <a:pt x="512846" y="1589809"/>
                </a:cubicBezTo>
                <a:cubicBezTo>
                  <a:pt x="505636" y="1556242"/>
                  <a:pt x="544576" y="1550229"/>
                  <a:pt x="570054" y="1536702"/>
                </a:cubicBezTo>
                <a:cubicBezTo>
                  <a:pt x="608994" y="1515660"/>
                  <a:pt x="666682" y="1540710"/>
                  <a:pt x="714276" y="1483095"/>
                </a:cubicBezTo>
                <a:cubicBezTo>
                  <a:pt x="570054" y="1496622"/>
                  <a:pt x="448428" y="1520170"/>
                  <a:pt x="321033" y="1560250"/>
                </a:cubicBezTo>
                <a:cubicBezTo>
                  <a:pt x="332089" y="1524679"/>
                  <a:pt x="370548" y="1508145"/>
                  <a:pt x="348915" y="1478587"/>
                </a:cubicBezTo>
                <a:cubicBezTo>
                  <a:pt x="332571" y="1456542"/>
                  <a:pt x="285939" y="1446021"/>
                  <a:pt x="309975" y="1404938"/>
                </a:cubicBezTo>
                <a:cubicBezTo>
                  <a:pt x="377759" y="1361351"/>
                  <a:pt x="473907" y="1372876"/>
                  <a:pt x="531595" y="1310249"/>
                </a:cubicBezTo>
                <a:cubicBezTo>
                  <a:pt x="613321" y="1221071"/>
                  <a:pt x="740236" y="1190509"/>
                  <a:pt x="840230" y="1125380"/>
                </a:cubicBezTo>
                <a:cubicBezTo>
                  <a:pt x="873400" y="1104337"/>
                  <a:pt x="1091175" y="1030690"/>
                  <a:pt x="1149825" y="1007142"/>
                </a:cubicBezTo>
                <a:cubicBezTo>
                  <a:pt x="1231551" y="974076"/>
                  <a:pt x="1324813" y="962553"/>
                  <a:pt x="1405096" y="901932"/>
                </a:cubicBezTo>
                <a:cubicBezTo>
                  <a:pt x="1326255" y="889406"/>
                  <a:pt x="1262318" y="946021"/>
                  <a:pt x="1167613" y="918465"/>
                </a:cubicBezTo>
                <a:cubicBezTo>
                  <a:pt x="1317602" y="859848"/>
                  <a:pt x="1455092" y="833294"/>
                  <a:pt x="1563740" y="752632"/>
                </a:cubicBezTo>
                <a:cubicBezTo>
                  <a:pt x="1577201" y="742613"/>
                  <a:pt x="1603642" y="745619"/>
                  <a:pt x="1623833" y="742112"/>
                </a:cubicBezTo>
                <a:cubicBezTo>
                  <a:pt x="1836317" y="706540"/>
                  <a:pt x="2049765" y="676480"/>
                  <a:pt x="2259848" y="624877"/>
                </a:cubicBezTo>
                <a:cubicBezTo>
                  <a:pt x="2307442" y="612853"/>
                  <a:pt x="2391570" y="609847"/>
                  <a:pt x="2382917" y="566761"/>
                </a:cubicBezTo>
                <a:cubicBezTo>
                  <a:pt x="2369937" y="502131"/>
                  <a:pt x="2291577" y="548223"/>
                  <a:pt x="2241099" y="554235"/>
                </a:cubicBezTo>
                <a:cubicBezTo>
                  <a:pt x="2084379" y="573775"/>
                  <a:pt x="1927659" y="607843"/>
                  <a:pt x="1768535" y="588806"/>
                </a:cubicBezTo>
                <a:cubicBezTo>
                  <a:pt x="1875738" y="564757"/>
                  <a:pt x="1982463" y="540207"/>
                  <a:pt x="2089668" y="516159"/>
                </a:cubicBezTo>
                <a:cubicBezTo>
                  <a:pt x="1966597" y="524676"/>
                  <a:pt x="1859394" y="468563"/>
                  <a:pt x="1739690" y="493614"/>
                </a:cubicBezTo>
                <a:cubicBezTo>
                  <a:pt x="1701230" y="501630"/>
                  <a:pt x="1660850" y="476079"/>
                  <a:pt x="1657003" y="436500"/>
                </a:cubicBezTo>
                <a:cubicBezTo>
                  <a:pt x="1652677" y="404937"/>
                  <a:pt x="1688732" y="390909"/>
                  <a:pt x="1716134" y="380889"/>
                </a:cubicBezTo>
                <a:cubicBezTo>
                  <a:pt x="1786322" y="355337"/>
                  <a:pt x="1842086" y="279687"/>
                  <a:pt x="1931986" y="319766"/>
                </a:cubicBezTo>
                <a:cubicBezTo>
                  <a:pt x="1988712" y="256640"/>
                  <a:pt x="2079091" y="246619"/>
                  <a:pt x="2152163" y="230087"/>
                </a:cubicBezTo>
                <a:cubicBezTo>
                  <a:pt x="2385321" y="177982"/>
                  <a:pt x="2621844" y="137401"/>
                  <a:pt x="2858367" y="102831"/>
                </a:cubicBezTo>
                <a:cubicBezTo>
                  <a:pt x="3013645" y="80286"/>
                  <a:pt x="3173731" y="89806"/>
                  <a:pt x="3327568" y="61248"/>
                </a:cubicBezTo>
                <a:cubicBezTo>
                  <a:pt x="3628510" y="5637"/>
                  <a:pt x="3927528" y="7141"/>
                  <a:pt x="4227028" y="1129"/>
                </a:cubicBezTo>
                <a:cubicBezTo>
                  <a:pt x="4296975" y="-249"/>
                  <a:pt x="4366742" y="-281"/>
                  <a:pt x="4436398" y="58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FB4226C-0900-607A-0A83-2928962393E3}"/>
              </a:ext>
            </a:extLst>
          </p:cNvPr>
          <p:cNvSpPr>
            <a:spLocks noGrp="1"/>
          </p:cNvSpPr>
          <p:nvPr>
            <p:ph type="ctrTitle"/>
          </p:nvPr>
        </p:nvSpPr>
        <p:spPr>
          <a:xfrm>
            <a:off x="6096000" y="3657600"/>
            <a:ext cx="5649532" cy="1878144"/>
          </a:xfrm>
        </p:spPr>
        <p:txBody>
          <a:bodyPr anchor="b">
            <a:normAutofit/>
          </a:bodyPr>
          <a:lstStyle/>
          <a:p>
            <a:pPr algn="l"/>
            <a:r>
              <a:rPr lang="en-GB" sz="4100" dirty="0">
                <a:solidFill>
                  <a:srgbClr val="004050"/>
                </a:solidFill>
                <a:latin typeface="Krana Fat B" panose="00000B00000000000000" pitchFamily="50" charset="0"/>
              </a:rPr>
              <a:t>Introduction to quantitative research: data collection #5</a:t>
            </a:r>
          </a:p>
        </p:txBody>
      </p:sp>
      <p:sp>
        <p:nvSpPr>
          <p:cNvPr id="3" name="Subtitle 2">
            <a:extLst>
              <a:ext uri="{FF2B5EF4-FFF2-40B4-BE49-F238E27FC236}">
                <a16:creationId xmlns:a16="http://schemas.microsoft.com/office/drawing/2014/main" id="{08C82EE7-8EEC-D366-C1B8-573AF45B2622}"/>
              </a:ext>
            </a:extLst>
          </p:cNvPr>
          <p:cNvSpPr>
            <a:spLocks noGrp="1"/>
          </p:cNvSpPr>
          <p:nvPr>
            <p:ph type="subTitle" idx="1"/>
          </p:nvPr>
        </p:nvSpPr>
        <p:spPr>
          <a:xfrm>
            <a:off x="6095236" y="5592499"/>
            <a:ext cx="5249011" cy="646785"/>
          </a:xfrm>
        </p:spPr>
        <p:txBody>
          <a:bodyPr>
            <a:normAutofit/>
          </a:bodyPr>
          <a:lstStyle/>
          <a:p>
            <a:pPr algn="l"/>
            <a:r>
              <a:rPr lang="en-GB" dirty="0"/>
              <a:t>John Colvin</a:t>
            </a:r>
            <a:endParaRPr lang="en-GB"/>
          </a:p>
        </p:txBody>
      </p:sp>
      <p:pic>
        <p:nvPicPr>
          <p:cNvPr id="4" name="Picture 3" descr="Icon&#10;&#10;Description automatically generated">
            <a:extLst>
              <a:ext uri="{FF2B5EF4-FFF2-40B4-BE49-F238E27FC236}">
                <a16:creationId xmlns:a16="http://schemas.microsoft.com/office/drawing/2014/main" id="{1ECBC0EB-2538-9DF1-CC0A-A7E1871275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953679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Interpreting test statistics</a:t>
            </a:r>
          </a:p>
        </p:txBody>
      </p:sp>
      <p:sp>
        <p:nvSpPr>
          <p:cNvPr id="4" name="Content Placeholder 3"/>
          <p:cNvSpPr>
            <a:spLocks noGrp="1"/>
          </p:cNvSpPr>
          <p:nvPr>
            <p:ph idx="1"/>
          </p:nvPr>
        </p:nvSpPr>
        <p:spPr/>
        <p:txBody>
          <a:bodyPr>
            <a:normAutofit fontScale="25000" lnSpcReduction="20000"/>
          </a:bodyPr>
          <a:lstStyle/>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pPr>
              <a:lnSpc>
                <a:spcPct val="120000"/>
              </a:lnSpc>
              <a:spcBef>
                <a:spcPts val="0"/>
              </a:spcBef>
            </a:pPr>
            <a:r>
              <a:rPr lang="en-GB" sz="7200" dirty="0"/>
              <a:t>Statistical testing was carried out using a univariate ANOVA in SPSS, to determine if there was any significant difference in knowledge gained. </a:t>
            </a:r>
          </a:p>
          <a:p>
            <a:pPr>
              <a:lnSpc>
                <a:spcPct val="120000"/>
              </a:lnSpc>
              <a:spcBef>
                <a:spcPts val="0"/>
              </a:spcBef>
            </a:pPr>
            <a:r>
              <a:rPr lang="en-GB" sz="7200" dirty="0"/>
              <a:t>Initial conjecture suggests that the mismatched group actually performed better than the matched group. </a:t>
            </a:r>
          </a:p>
          <a:p>
            <a:pPr>
              <a:lnSpc>
                <a:spcPct val="120000"/>
              </a:lnSpc>
              <a:spcBef>
                <a:spcPts val="0"/>
              </a:spcBef>
            </a:pPr>
            <a:r>
              <a:rPr lang="en-GB" sz="7200" dirty="0"/>
              <a:t>However, the difference between the two groups was not significant (</a:t>
            </a:r>
            <a:r>
              <a:rPr lang="en-GB" sz="7200" dirty="0">
                <a:solidFill>
                  <a:srgbClr val="00B0F0"/>
                </a:solidFill>
              </a:rPr>
              <a:t>F(1,80)=0.939, p=0.34, partial eta squared = 0.012</a:t>
            </a:r>
            <a:r>
              <a:rPr lang="en-GB" sz="7200" dirty="0"/>
              <a:t>) and hence </a:t>
            </a:r>
            <a:r>
              <a:rPr lang="en-GB" sz="7200" dirty="0">
                <a:solidFill>
                  <a:srgbClr val="00B0F0"/>
                </a:solidFill>
              </a:rPr>
              <a:t>hypotheses 1 and 2 can be rejected</a:t>
            </a:r>
            <a:r>
              <a:rPr lang="en-GB" sz="7200"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3016" y="1188770"/>
            <a:ext cx="5455665" cy="1843990"/>
          </a:xfrm>
          <a:prstGeom prst="rect">
            <a:avLst/>
          </a:prstGeom>
        </p:spPr>
      </p:pic>
      <p:grpSp>
        <p:nvGrpSpPr>
          <p:cNvPr id="9" name="Group 8"/>
          <p:cNvGrpSpPr/>
          <p:nvPr/>
        </p:nvGrpSpPr>
        <p:grpSpPr>
          <a:xfrm>
            <a:off x="3992880" y="5250180"/>
            <a:ext cx="5730240" cy="350520"/>
            <a:chOff x="2468880" y="5250180"/>
            <a:chExt cx="5730240" cy="350520"/>
          </a:xfrm>
        </p:grpSpPr>
        <p:sp>
          <p:nvSpPr>
            <p:cNvPr id="3" name="Rectangle 2"/>
            <p:cNvSpPr/>
            <p:nvPr/>
          </p:nvSpPr>
          <p:spPr>
            <a:xfrm>
              <a:off x="3206496" y="5250180"/>
              <a:ext cx="77724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4328287" y="5250180"/>
              <a:ext cx="59436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498080" y="5250180"/>
              <a:ext cx="70104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2468880" y="5250180"/>
              <a:ext cx="594360" cy="3505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804846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What quant researchers worry about</a:t>
            </a:r>
          </a:p>
        </p:txBody>
      </p:sp>
      <p:pic>
        <p:nvPicPr>
          <p:cNvPr id="5" name="Picture 4" descr="Molecular structure and periodic table on a desk">
            <a:extLst>
              <a:ext uri="{FF2B5EF4-FFF2-40B4-BE49-F238E27FC236}">
                <a16:creationId xmlns:a16="http://schemas.microsoft.com/office/drawing/2014/main" id="{A3058EFD-E51B-8EFC-A147-0BCFFC4F459A}"/>
              </a:ext>
            </a:extLst>
          </p:cNvPr>
          <p:cNvPicPr>
            <a:picLocks noChangeAspect="1"/>
          </p:cNvPicPr>
          <p:nvPr/>
        </p:nvPicPr>
        <p:blipFill rotWithShape="1">
          <a:blip r:embed="rId2"/>
          <a:srcRect l="14970" r="4848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r>
              <a:rPr lang="en-GB" sz="2000"/>
              <a:t>Is my sample size big enough?</a:t>
            </a:r>
          </a:p>
          <a:p>
            <a:r>
              <a:rPr lang="en-GB" sz="2000"/>
              <a:t>Have I used the correct statistical test?</a:t>
            </a:r>
          </a:p>
          <a:p>
            <a:r>
              <a:rPr lang="en-GB" sz="2000"/>
              <a:t>have I reduced the likelihood of making Type I and/or Type II errors?</a:t>
            </a:r>
          </a:p>
          <a:p>
            <a:r>
              <a:rPr lang="en-GB" sz="2000"/>
              <a:t>Are my results generalisable?</a:t>
            </a:r>
          </a:p>
          <a:p>
            <a:r>
              <a:rPr lang="en-GB" sz="2000"/>
              <a:t>Are my results/methods/results reproducible?</a:t>
            </a:r>
          </a:p>
          <a:p>
            <a:r>
              <a:rPr lang="en-GB" sz="2000"/>
              <a:t>Am I measuring things the right way?</a:t>
            </a:r>
          </a:p>
        </p:txBody>
      </p:sp>
      <p:pic>
        <p:nvPicPr>
          <p:cNvPr id="4" name="Picture 3" descr="Icon&#10;&#10;Description automatically generated">
            <a:extLst>
              <a:ext uri="{FF2B5EF4-FFF2-40B4-BE49-F238E27FC236}">
                <a16:creationId xmlns:a16="http://schemas.microsoft.com/office/drawing/2014/main" id="{051DB5BB-6BE0-35A2-63EF-1B13A93E3E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553072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09538-1CB8-E89F-1CF3-2199FBE65F07}"/>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1BE06350-0B6F-AABD-39F0-677504B496CB}"/>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4114599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Graph">
            <a:extLst>
              <a:ext uri="{FF2B5EF4-FFF2-40B4-BE49-F238E27FC236}">
                <a16:creationId xmlns:a16="http://schemas.microsoft.com/office/drawing/2014/main" id="{A948E150-7BE4-4306-A9C6-8F52DA03BE35}"/>
              </a:ext>
            </a:extLst>
          </p:cNvPr>
          <p:cNvPicPr>
            <a:picLocks noChangeAspect="1"/>
          </p:cNvPicPr>
          <p:nvPr/>
        </p:nvPicPr>
        <p:blipFill rotWithShape="1">
          <a:blip r:embed="rId3"/>
          <a:srcRect l="13084" r="24350"/>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8" name="Freeform: Shape 17">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5564" y="914400"/>
            <a:ext cx="4485861" cy="1106556"/>
          </a:xfrm>
        </p:spPr>
        <p:txBody>
          <a:bodyPr anchor="b">
            <a:normAutofit/>
          </a:bodyPr>
          <a:lstStyle/>
          <a:p>
            <a:r>
              <a:rPr lang="en-GB" sz="3200"/>
              <a:t>A note about data</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440100"/>
            <a:ext cx="4485861" cy="3834804"/>
          </a:xfrm>
        </p:spPr>
        <p:txBody>
          <a:bodyPr anchor="t">
            <a:normAutofit/>
          </a:bodyPr>
          <a:lstStyle/>
          <a:p>
            <a:r>
              <a:rPr lang="en-US" sz="1800" dirty="0"/>
              <a:t>Quantitative data is about quantities, and therefore numbers </a:t>
            </a:r>
          </a:p>
          <a:p>
            <a:r>
              <a:rPr lang="en-US" sz="1800" dirty="0"/>
              <a:t>Qualitative data is about the nature of the thing investigated, and tends to be words rather than numbers</a:t>
            </a:r>
          </a:p>
          <a:p>
            <a:r>
              <a:rPr lang="en-GB" sz="1800" dirty="0"/>
              <a:t>Difference between primary and secondary data sources</a:t>
            </a:r>
          </a:p>
          <a:p>
            <a:r>
              <a:rPr lang="en-GB" sz="1800" dirty="0"/>
              <a:t>Be aware of research data management practices and archives of data sets (both in terms of downloading and uploading)</a:t>
            </a:r>
          </a:p>
        </p:txBody>
      </p:sp>
      <p:pic>
        <p:nvPicPr>
          <p:cNvPr id="4" name="Picture 3" descr="Icon&#10;&#10;Description automatically generated">
            <a:extLst>
              <a:ext uri="{FF2B5EF4-FFF2-40B4-BE49-F238E27FC236}">
                <a16:creationId xmlns:a16="http://schemas.microsoft.com/office/drawing/2014/main" id="{628935AF-8AC7-3AB2-97C9-3469578C08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1854228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94C19B42-18AD-35E3-6CF9-B6A5E90538A8}"/>
              </a:ext>
            </a:extLst>
          </p:cNvPr>
          <p:cNvPicPr>
            <a:picLocks noChangeAspect="1"/>
          </p:cNvPicPr>
          <p:nvPr/>
        </p:nvPicPr>
        <p:blipFill rotWithShape="1">
          <a:blip r:embed="rId3"/>
          <a:srcRect l="23451" r="9728"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5564" y="914400"/>
            <a:ext cx="4485861" cy="1106556"/>
          </a:xfrm>
        </p:spPr>
        <p:txBody>
          <a:bodyPr anchor="b">
            <a:normAutofit/>
          </a:bodyPr>
          <a:lstStyle/>
          <a:p>
            <a:r>
              <a:rPr lang="en-GB" sz="3200"/>
              <a:t>Quantitative approaches</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362112"/>
            <a:ext cx="4485861" cy="3834804"/>
          </a:xfrm>
        </p:spPr>
        <p:txBody>
          <a:bodyPr anchor="t">
            <a:normAutofit/>
          </a:bodyPr>
          <a:lstStyle/>
          <a:p>
            <a:pPr>
              <a:spcBef>
                <a:spcPts val="0"/>
              </a:spcBef>
              <a:spcAft>
                <a:spcPts val="200"/>
              </a:spcAft>
            </a:pPr>
            <a:r>
              <a:rPr lang="en-GB" sz="1500" dirty="0"/>
              <a:t>Attempts to explain phenomena by collecting and analysing numerical data</a:t>
            </a:r>
          </a:p>
          <a:p>
            <a:pPr>
              <a:spcBef>
                <a:spcPts val="0"/>
              </a:spcBef>
              <a:spcAft>
                <a:spcPts val="200"/>
              </a:spcAft>
            </a:pPr>
            <a:r>
              <a:rPr lang="en-GB" sz="1500" dirty="0"/>
              <a:t>Tells you if there is a “difference” but not necessarily why</a:t>
            </a:r>
          </a:p>
          <a:p>
            <a:pPr>
              <a:spcBef>
                <a:spcPts val="0"/>
              </a:spcBef>
              <a:spcAft>
                <a:spcPts val="200"/>
              </a:spcAft>
            </a:pPr>
            <a:r>
              <a:rPr lang="en-GB" sz="1500" dirty="0"/>
              <a:t>Data collected are always numerical and analysed using statistical methods</a:t>
            </a:r>
          </a:p>
          <a:p>
            <a:pPr>
              <a:spcBef>
                <a:spcPts val="0"/>
              </a:spcBef>
              <a:spcAft>
                <a:spcPts val="200"/>
              </a:spcAft>
            </a:pPr>
            <a:r>
              <a:rPr lang="en-GB" sz="1500" dirty="0"/>
              <a:t>Variables are controlled as much as possible (RCD as the gold standard) so we can eliminate interference and measure the effect of any change</a:t>
            </a:r>
          </a:p>
          <a:p>
            <a:pPr>
              <a:spcBef>
                <a:spcPts val="0"/>
              </a:spcBef>
              <a:spcAft>
                <a:spcPts val="200"/>
              </a:spcAft>
            </a:pPr>
            <a:r>
              <a:rPr lang="en-GB" sz="1500" dirty="0"/>
              <a:t>Randomisation to reduce subjective bias</a:t>
            </a:r>
          </a:p>
          <a:p>
            <a:pPr>
              <a:spcBef>
                <a:spcPts val="0"/>
              </a:spcBef>
              <a:spcAft>
                <a:spcPts val="200"/>
              </a:spcAft>
            </a:pPr>
            <a:r>
              <a:rPr lang="en-GB" sz="1500" dirty="0"/>
              <a:t>If there are no numbers involved, its not quantitative</a:t>
            </a:r>
          </a:p>
          <a:p>
            <a:pPr>
              <a:spcBef>
                <a:spcPts val="0"/>
              </a:spcBef>
              <a:spcAft>
                <a:spcPts val="200"/>
              </a:spcAft>
            </a:pPr>
            <a:r>
              <a:rPr lang="en-GB" sz="1500" dirty="0"/>
              <a:t>Some types of research lend themselves better to quant approaches than others</a:t>
            </a:r>
          </a:p>
        </p:txBody>
      </p:sp>
      <p:pic>
        <p:nvPicPr>
          <p:cNvPr id="4" name="Picture 3" descr="Icon&#10;&#10;Description automatically generated">
            <a:extLst>
              <a:ext uri="{FF2B5EF4-FFF2-40B4-BE49-F238E27FC236}">
                <a16:creationId xmlns:a16="http://schemas.microsoft.com/office/drawing/2014/main" id="{CF06446D-8DAD-EFD1-FC92-87E47B9167C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3329182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8E3505-36F5-47A9-A188-7C60ACBB9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319747E9-C1F0-4C9E-3775-921945501E6F}"/>
              </a:ext>
            </a:extLst>
          </p:cNvPr>
          <p:cNvPicPr>
            <a:picLocks noChangeAspect="1"/>
          </p:cNvPicPr>
          <p:nvPr/>
        </p:nvPicPr>
        <p:blipFill rotWithShape="1">
          <a:blip r:embed="rId2"/>
          <a:srcRect l="10596" r="41160" b="-1"/>
          <a:stretch/>
        </p:blipFill>
        <p:spPr>
          <a:xfrm>
            <a:off x="3143213" y="10"/>
            <a:ext cx="4956582" cy="6857990"/>
          </a:xfrm>
          <a:custGeom>
            <a:avLst/>
            <a:gdLst/>
            <a:ahLst/>
            <a:cxnLst/>
            <a:rect l="l" t="t" r="r" b="b"/>
            <a:pathLst>
              <a:path w="4956582" h="6858000">
                <a:moveTo>
                  <a:pt x="0" y="0"/>
                </a:moveTo>
                <a:lnTo>
                  <a:pt x="4161807" y="0"/>
                </a:lnTo>
                <a:lnTo>
                  <a:pt x="4176560" y="27485"/>
                </a:lnTo>
                <a:cubicBezTo>
                  <a:pt x="4666464" y="986552"/>
                  <a:pt x="4956582" y="2177077"/>
                  <a:pt x="4956582" y="3466807"/>
                </a:cubicBezTo>
                <a:cubicBezTo>
                  <a:pt x="4956582" y="4657326"/>
                  <a:pt x="4709381" y="5763316"/>
                  <a:pt x="4286027" y="6680757"/>
                </a:cubicBezTo>
                <a:lnTo>
                  <a:pt x="4199937" y="6858000"/>
                </a:lnTo>
                <a:lnTo>
                  <a:pt x="53039" y="6858000"/>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11" name="Freeform: Shape 10">
            <a:extLst>
              <a:ext uri="{FF2B5EF4-FFF2-40B4-BE49-F238E27FC236}">
                <a16:creationId xmlns:a16="http://schemas.microsoft.com/office/drawing/2014/main" id="{283B6091-C9A6-4C92-8315-2DE12015E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C6ACBBE-7216-419A-81B7-BD305A9FE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21792" y="1161288"/>
            <a:ext cx="2903843" cy="4526280"/>
          </a:xfrm>
        </p:spPr>
        <p:txBody>
          <a:bodyPr>
            <a:normAutofit/>
          </a:bodyPr>
          <a:lstStyle/>
          <a:p>
            <a:r>
              <a:rPr lang="en-GB" sz="3200"/>
              <a:t>Quantitative data</a:t>
            </a:r>
          </a:p>
        </p:txBody>
      </p:sp>
      <p:sp>
        <p:nvSpPr>
          <p:cNvPr id="15" name="Rectangle 14">
            <a:extLst>
              <a:ext uri="{FF2B5EF4-FFF2-40B4-BE49-F238E27FC236}">
                <a16:creationId xmlns:a16="http://schemas.microsoft.com/office/drawing/2014/main" id="{98E79BE4-34FE-485A-98A5-92CE8F7C47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9747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8420101" y="932688"/>
            <a:ext cx="3150108" cy="4992624"/>
          </a:xfrm>
        </p:spPr>
        <p:txBody>
          <a:bodyPr anchor="ctr">
            <a:normAutofit/>
          </a:bodyPr>
          <a:lstStyle/>
          <a:p>
            <a:r>
              <a:rPr lang="en-GB" sz="1800"/>
              <a:t>Data sources include</a:t>
            </a:r>
          </a:p>
          <a:p>
            <a:pPr lvl="1"/>
            <a:r>
              <a:rPr lang="en-GB" sz="1800"/>
              <a:t>Surveys where there are a large number of respondents (esp where you have used a Likert scale) </a:t>
            </a:r>
          </a:p>
          <a:p>
            <a:pPr lvl="1"/>
            <a:r>
              <a:rPr lang="en-GB" sz="1800"/>
              <a:t>Observations (counts of numbers and/or coding data into numbers)</a:t>
            </a:r>
          </a:p>
          <a:p>
            <a:pPr lvl="1"/>
            <a:r>
              <a:rPr lang="en-GB" sz="1800"/>
              <a:t>Secondary data (government data; SATs scores etc)</a:t>
            </a:r>
          </a:p>
          <a:p>
            <a:r>
              <a:rPr lang="en-GB" sz="1800"/>
              <a:t>Analysis techniques include hypothesis testing, correlations and cluster analysis</a:t>
            </a:r>
          </a:p>
        </p:txBody>
      </p:sp>
      <p:pic>
        <p:nvPicPr>
          <p:cNvPr id="4" name="Picture 3" descr="Icon&#10;&#10;Description automatically generated">
            <a:extLst>
              <a:ext uri="{FF2B5EF4-FFF2-40B4-BE49-F238E27FC236}">
                <a16:creationId xmlns:a16="http://schemas.microsoft.com/office/drawing/2014/main" id="{07C774C3-28B3-A152-23CF-293F725DBD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418176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27744B-47AB-4459-8C2F-1D5EE63A3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 on document with pen">
            <a:extLst>
              <a:ext uri="{FF2B5EF4-FFF2-40B4-BE49-F238E27FC236}">
                <a16:creationId xmlns:a16="http://schemas.microsoft.com/office/drawing/2014/main" id="{2614E75F-DBA8-ACB8-B747-B465A85DF95A}"/>
              </a:ext>
            </a:extLst>
          </p:cNvPr>
          <p:cNvPicPr>
            <a:picLocks noChangeAspect="1"/>
          </p:cNvPicPr>
          <p:nvPr/>
        </p:nvPicPr>
        <p:blipFill rotWithShape="1">
          <a:blip r:embed="rId3"/>
          <a:srcRect l="23451" r="9728" b="-1"/>
          <a:stretch/>
        </p:blipFill>
        <p:spPr>
          <a:xfrm>
            <a:off x="1" y="10"/>
            <a:ext cx="6865165" cy="6857990"/>
          </a:xfrm>
          <a:custGeom>
            <a:avLst/>
            <a:gdLst/>
            <a:ahLst/>
            <a:cxnLst/>
            <a:rect l="l" t="t" r="r" b="b"/>
            <a:pathLst>
              <a:path w="6865165" h="6858000">
                <a:moveTo>
                  <a:pt x="0" y="0"/>
                </a:moveTo>
                <a:lnTo>
                  <a:pt x="6865165" y="0"/>
                </a:lnTo>
                <a:lnTo>
                  <a:pt x="6859621" y="22952"/>
                </a:lnTo>
                <a:cubicBezTo>
                  <a:pt x="6623056" y="1069835"/>
                  <a:pt x="6492240" y="2220824"/>
                  <a:pt x="6492240" y="3429001"/>
                </a:cubicBezTo>
                <a:cubicBezTo>
                  <a:pt x="6492240" y="4637179"/>
                  <a:pt x="6623056" y="5788167"/>
                  <a:pt x="6859621" y="6835050"/>
                </a:cubicBezTo>
                <a:lnTo>
                  <a:pt x="6865165" y="6858000"/>
                </a:lnTo>
                <a:lnTo>
                  <a:pt x="0" y="6858000"/>
                </a:lnTo>
                <a:close/>
              </a:path>
            </a:pathLst>
          </a:custGeom>
        </p:spPr>
      </p:pic>
      <p:sp useBgFill="1">
        <p:nvSpPr>
          <p:cNvPr id="11" name="Freeform: Shape 10">
            <a:extLst>
              <a:ext uri="{FF2B5EF4-FFF2-40B4-BE49-F238E27FC236}">
                <a16:creationId xmlns:a16="http://schemas.microsoft.com/office/drawing/2014/main" id="{7D266DCC-5218-4AE0-B964-6FC2EA3BDF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240" y="0"/>
            <a:ext cx="5699760" cy="6858000"/>
          </a:xfrm>
          <a:custGeom>
            <a:avLst/>
            <a:gdLst>
              <a:gd name="connsiteX0" fmla="*/ 365648 w 5588548"/>
              <a:gd name="connsiteY0" fmla="*/ 0 h 6858000"/>
              <a:gd name="connsiteX1" fmla="*/ 5588548 w 5588548"/>
              <a:gd name="connsiteY1" fmla="*/ 0 h 6858000"/>
              <a:gd name="connsiteX2" fmla="*/ 5588548 w 5588548"/>
              <a:gd name="connsiteY2" fmla="*/ 6858000 h 6858000"/>
              <a:gd name="connsiteX3" fmla="*/ 365648 w 5588548"/>
              <a:gd name="connsiteY3" fmla="*/ 6858000 h 6858000"/>
              <a:gd name="connsiteX4" fmla="*/ 360213 w 5588548"/>
              <a:gd name="connsiteY4" fmla="*/ 6835050 h 6858000"/>
              <a:gd name="connsiteX5" fmla="*/ 0 w 5588548"/>
              <a:gd name="connsiteY5" fmla="*/ 3429001 h 6858000"/>
              <a:gd name="connsiteX6" fmla="*/ 360213 w 5588548"/>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88548" h="6858000">
                <a:moveTo>
                  <a:pt x="365648" y="0"/>
                </a:moveTo>
                <a:lnTo>
                  <a:pt x="5588548" y="0"/>
                </a:lnTo>
                <a:lnTo>
                  <a:pt x="5588548" y="6858000"/>
                </a:lnTo>
                <a:lnTo>
                  <a:pt x="365648" y="6858000"/>
                </a:lnTo>
                <a:lnTo>
                  <a:pt x="360213" y="6835050"/>
                </a:lnTo>
                <a:cubicBezTo>
                  <a:pt x="128263" y="5788167"/>
                  <a:pt x="0" y="4637179"/>
                  <a:pt x="0" y="3429001"/>
                </a:cubicBezTo>
                <a:cubicBezTo>
                  <a:pt x="0" y="2220824"/>
                  <a:pt x="128263" y="1069835"/>
                  <a:pt x="360213" y="22952"/>
                </a:cubicBezTo>
                <a:close/>
              </a:path>
            </a:pathLst>
          </a:custGeom>
          <a:ln w="9525">
            <a:solidFill>
              <a:srgbClr val="EFEFEF"/>
            </a:solidFill>
          </a:ln>
          <a:effectLst>
            <a:outerShdw blurRad="50800" dist="38100" dir="10800000" algn="r"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973DE4F1-1583-4AE3-9696-9659D27C5F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01384" y="0"/>
            <a:ext cx="5690616" cy="6858000"/>
          </a:xfrm>
          <a:custGeom>
            <a:avLst/>
            <a:gdLst>
              <a:gd name="connsiteX0" fmla="*/ 372925 w 5690616"/>
              <a:gd name="connsiteY0" fmla="*/ 0 h 6858000"/>
              <a:gd name="connsiteX1" fmla="*/ 5690616 w 5690616"/>
              <a:gd name="connsiteY1" fmla="*/ 0 h 6858000"/>
              <a:gd name="connsiteX2" fmla="*/ 5690616 w 5690616"/>
              <a:gd name="connsiteY2" fmla="*/ 6858000 h 6858000"/>
              <a:gd name="connsiteX3" fmla="*/ 372925 w 5690616"/>
              <a:gd name="connsiteY3" fmla="*/ 6858000 h 6858000"/>
              <a:gd name="connsiteX4" fmla="*/ 367381 w 5690616"/>
              <a:gd name="connsiteY4" fmla="*/ 6835050 h 6858000"/>
              <a:gd name="connsiteX5" fmla="*/ 0 w 5690616"/>
              <a:gd name="connsiteY5" fmla="*/ 3429001 h 6858000"/>
              <a:gd name="connsiteX6" fmla="*/ 367381 w 5690616"/>
              <a:gd name="connsiteY6" fmla="*/ 229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90616" h="6858000">
                <a:moveTo>
                  <a:pt x="372925" y="0"/>
                </a:moveTo>
                <a:lnTo>
                  <a:pt x="5690616" y="0"/>
                </a:lnTo>
                <a:lnTo>
                  <a:pt x="5690616" y="6858000"/>
                </a:lnTo>
                <a:lnTo>
                  <a:pt x="372925" y="6858000"/>
                </a:lnTo>
                <a:lnTo>
                  <a:pt x="367381" y="6835050"/>
                </a:lnTo>
                <a:cubicBezTo>
                  <a:pt x="130816" y="5788167"/>
                  <a:pt x="0" y="4637179"/>
                  <a:pt x="0" y="3429001"/>
                </a:cubicBezTo>
                <a:cubicBezTo>
                  <a:pt x="0" y="2220824"/>
                  <a:pt x="130816" y="1069835"/>
                  <a:pt x="367381" y="22952"/>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7255564" y="914400"/>
            <a:ext cx="4485861" cy="1106556"/>
          </a:xfrm>
        </p:spPr>
        <p:txBody>
          <a:bodyPr anchor="b">
            <a:normAutofit/>
          </a:bodyPr>
          <a:lstStyle/>
          <a:p>
            <a:r>
              <a:rPr lang="en-GB" sz="3200"/>
              <a:t>Analysing quant data</a:t>
            </a:r>
          </a:p>
        </p:txBody>
      </p:sp>
      <p:sp>
        <p:nvSpPr>
          <p:cNvPr id="15" name="Rectangle 14">
            <a:extLst>
              <a:ext uri="{FF2B5EF4-FFF2-40B4-BE49-F238E27FC236}">
                <a16:creationId xmlns:a16="http://schemas.microsoft.com/office/drawing/2014/main" id="{D6297641-8B9F-4767-9606-8A11313227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2239"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FD3C8959-A2A1-469E-8619-82F077E33F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04495" y="218239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7255563" y="2440100"/>
            <a:ext cx="4485861" cy="3834804"/>
          </a:xfrm>
        </p:spPr>
        <p:txBody>
          <a:bodyPr anchor="t">
            <a:normAutofit/>
          </a:bodyPr>
          <a:lstStyle/>
          <a:p>
            <a:r>
              <a:rPr lang="en-GB" sz="1800"/>
              <a:t>Always good to group and/or visualise the data initially </a:t>
            </a:r>
            <a:r>
              <a:rPr lang="en-GB" sz="1800">
                <a:sym typeface="Wingdings" panose="05000000000000000000" pitchFamily="2" charset="2"/>
              </a:rPr>
              <a:t> outliers/cleaning data</a:t>
            </a:r>
            <a:endParaRPr lang="en-GB" sz="1800"/>
          </a:p>
          <a:p>
            <a:r>
              <a:rPr lang="en-GB" sz="1800"/>
              <a:t>What average are you looking for? </a:t>
            </a:r>
            <a:br>
              <a:rPr lang="en-GB" sz="1800"/>
            </a:br>
            <a:r>
              <a:rPr lang="en-GB" sz="1800"/>
              <a:t>Mean, median or mode? </a:t>
            </a:r>
          </a:p>
          <a:p>
            <a:r>
              <a:rPr lang="en-GB" sz="1800"/>
              <a:t>Spread of data: </a:t>
            </a:r>
          </a:p>
          <a:p>
            <a:pPr lvl="1"/>
            <a:r>
              <a:rPr lang="en-GB" sz="1800"/>
              <a:t>skewness/distribution </a:t>
            </a:r>
          </a:p>
          <a:p>
            <a:pPr lvl="1"/>
            <a:r>
              <a:rPr lang="en-GB" sz="1800"/>
              <a:t>range, variance and standard deviation</a:t>
            </a:r>
          </a:p>
        </p:txBody>
      </p:sp>
      <p:pic>
        <p:nvPicPr>
          <p:cNvPr id="4" name="Picture 3" descr="Icon&#10;&#10;Description automatically generated">
            <a:extLst>
              <a:ext uri="{FF2B5EF4-FFF2-40B4-BE49-F238E27FC236}">
                <a16:creationId xmlns:a16="http://schemas.microsoft.com/office/drawing/2014/main" id="{9D3635B4-A289-1B52-5A5D-111EA95AFA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41247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1480" y="987552"/>
            <a:ext cx="4485861" cy="1088136"/>
          </a:xfrm>
        </p:spPr>
        <p:txBody>
          <a:bodyPr anchor="b">
            <a:normAutofit/>
          </a:bodyPr>
          <a:lstStyle/>
          <a:p>
            <a:r>
              <a:rPr lang="en-GB" sz="3400"/>
              <a:t>What are you looking for?</a:t>
            </a:r>
          </a:p>
        </p:txBody>
      </p:sp>
      <p:sp>
        <p:nvSpPr>
          <p:cNvPr id="11" name="Rectangle 10">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11479" y="2688336"/>
            <a:ext cx="4498848" cy="3584448"/>
          </a:xfrm>
        </p:spPr>
        <p:txBody>
          <a:bodyPr anchor="t">
            <a:normAutofit/>
          </a:bodyPr>
          <a:lstStyle/>
          <a:p>
            <a:r>
              <a:rPr lang="en-GB" sz="1700"/>
              <a:t>Trying to find the signal from the noise</a:t>
            </a:r>
          </a:p>
          <a:p>
            <a:r>
              <a:rPr lang="en-GB" sz="1700"/>
              <a:t>Generally, either a difference (between/within groups) or a correlation</a:t>
            </a:r>
          </a:p>
          <a:p>
            <a:r>
              <a:rPr lang="en-GB" sz="1700"/>
              <a:t>Choosing the right test to use: </a:t>
            </a:r>
            <a:br>
              <a:rPr lang="en-GB" sz="1700"/>
            </a:br>
            <a:r>
              <a:rPr lang="en-GB" sz="1700"/>
              <a:t>parametric vs non-parametric (depends what sort of data you have – interval/ratio vs nominal/ordinal and how it is distributed)</a:t>
            </a:r>
          </a:p>
          <a:p>
            <a:r>
              <a:rPr lang="en-GB" sz="1700"/>
              <a:t>Correlation does not imply causation!</a:t>
            </a:r>
          </a:p>
          <a:p>
            <a:endParaRPr lang="en-GB" sz="1700"/>
          </a:p>
        </p:txBody>
      </p:sp>
      <p:pic>
        <p:nvPicPr>
          <p:cNvPr id="14" name="Picture 13" descr="Zigzag indicator line">
            <a:extLst>
              <a:ext uri="{FF2B5EF4-FFF2-40B4-BE49-F238E27FC236}">
                <a16:creationId xmlns:a16="http://schemas.microsoft.com/office/drawing/2014/main" id="{32AF3661-7752-95AC-B505-BB538F4F72CE}"/>
              </a:ext>
            </a:extLst>
          </p:cNvPr>
          <p:cNvPicPr>
            <a:picLocks noChangeAspect="1"/>
          </p:cNvPicPr>
          <p:nvPr/>
        </p:nvPicPr>
        <p:blipFill rotWithShape="1">
          <a:blip r:embed="rId3"/>
          <a:srcRect l="14075" r="18921" b="-1"/>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pic>
        <p:nvPicPr>
          <p:cNvPr id="4" name="Picture 3" descr="Icon&#10;&#10;Description automatically generated">
            <a:extLst>
              <a:ext uri="{FF2B5EF4-FFF2-40B4-BE49-F238E27FC236}">
                <a16:creationId xmlns:a16="http://schemas.microsoft.com/office/drawing/2014/main" id="{8F0C6ED8-F83E-689A-AA58-080A37AD9B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2798928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correlations</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5125" y="4292153"/>
            <a:ext cx="5969446" cy="2353339"/>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0740" y="1556776"/>
            <a:ext cx="6294230" cy="2481379"/>
          </a:xfrm>
          <a:prstGeom prst="rect">
            <a:avLst/>
          </a:prstGeom>
        </p:spPr>
      </p:pic>
      <p:sp>
        <p:nvSpPr>
          <p:cNvPr id="10" name="Rectangle 9"/>
          <p:cNvSpPr/>
          <p:nvPr/>
        </p:nvSpPr>
        <p:spPr>
          <a:xfrm>
            <a:off x="1740740" y="4338264"/>
            <a:ext cx="2596798" cy="1169551"/>
          </a:xfrm>
          <a:prstGeom prst="rect">
            <a:avLst/>
          </a:prstGeom>
        </p:spPr>
        <p:txBody>
          <a:bodyPr wrap="square">
            <a:spAutoFit/>
          </a:bodyPr>
          <a:lstStyle/>
          <a:p>
            <a:r>
              <a:rPr lang="en-GB" i="1" dirty="0"/>
              <a:t>From ‘Spurious correlations’ website</a:t>
            </a:r>
            <a:br>
              <a:rPr lang="en-GB" dirty="0"/>
            </a:br>
            <a:r>
              <a:rPr lang="en-GB" sz="1700" dirty="0">
                <a:hlinkClick r:id="rId4"/>
              </a:rPr>
              <a:t>http://www.tylervigen.com/spurious-correlations</a:t>
            </a:r>
            <a:r>
              <a:rPr lang="en-GB" sz="1700" dirty="0"/>
              <a:t> </a:t>
            </a:r>
          </a:p>
        </p:txBody>
      </p:sp>
    </p:spTree>
    <p:extLst>
      <p:ext uri="{BB962C8B-B14F-4D97-AF65-F5344CB8AC3E}">
        <p14:creationId xmlns:p14="http://schemas.microsoft.com/office/powerpoint/2010/main" val="4108325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838200" y="365125"/>
            <a:ext cx="5393361" cy="1325563"/>
          </a:xfrm>
        </p:spPr>
        <p:txBody>
          <a:bodyPr>
            <a:normAutofit/>
          </a:bodyPr>
          <a:lstStyle/>
          <a:p>
            <a:r>
              <a:rPr lang="en-GB"/>
              <a:t>Interpreting test statistics</a:t>
            </a:r>
          </a:p>
        </p:txBody>
      </p:sp>
      <p:sp>
        <p:nvSpPr>
          <p:cNvPr id="4" name="Content Placeholder 3"/>
          <p:cNvSpPr>
            <a:spLocks noGrp="1"/>
          </p:cNvSpPr>
          <p:nvPr>
            <p:ph idx="1"/>
          </p:nvPr>
        </p:nvSpPr>
        <p:spPr>
          <a:xfrm>
            <a:off x="838200" y="1825625"/>
            <a:ext cx="5393361" cy="4351338"/>
          </a:xfrm>
        </p:spPr>
        <p:txBody>
          <a:bodyPr>
            <a:normAutofit/>
          </a:bodyPr>
          <a:lstStyle/>
          <a:p>
            <a:r>
              <a:rPr lang="en-GB" sz="1800"/>
              <a:t>Significance level – a fixed probability of wrongly rejecting the null hypothesis H</a:t>
            </a:r>
            <a:r>
              <a:rPr lang="en-GB" sz="1800" baseline="-25000"/>
              <a:t>0</a:t>
            </a:r>
            <a:r>
              <a:rPr lang="en-GB" sz="1800"/>
              <a:t>, if it is in fact true. Usually set to 0.05 (5%).</a:t>
            </a:r>
          </a:p>
          <a:p>
            <a:r>
              <a:rPr lang="en-GB" sz="1800"/>
              <a:t>p value - probability of getting a value of the test statistic as extreme as or more extreme than that observed by chance alone, if the null hypothesis H</a:t>
            </a:r>
            <a:r>
              <a:rPr lang="en-GB" sz="1800" baseline="-25000"/>
              <a:t>0</a:t>
            </a:r>
            <a:r>
              <a:rPr lang="en-GB" sz="1800"/>
              <a:t>, is true.</a:t>
            </a:r>
          </a:p>
          <a:p>
            <a:r>
              <a:rPr lang="en-GB" sz="1800"/>
              <a:t>Power – ability to detect a difference if there is one</a:t>
            </a:r>
          </a:p>
          <a:p>
            <a:r>
              <a:rPr lang="en-GB" sz="1800"/>
              <a:t>Effect size – numerical way of expressing the strength or magnitude of a reported relationship, be it causal or not</a:t>
            </a:r>
          </a:p>
          <a:p>
            <a:endParaRPr lang="en-GB" sz="1800"/>
          </a:p>
          <a:p>
            <a:endParaRPr lang="en-GB" sz="1800"/>
          </a:p>
          <a:p>
            <a:endParaRPr lang="en-GB" sz="1800"/>
          </a:p>
          <a:p>
            <a:endParaRPr lang="en-GB" sz="1800"/>
          </a:p>
        </p:txBody>
      </p:sp>
      <p:pic>
        <p:nvPicPr>
          <p:cNvPr id="6" name="Picture 5" descr="Financial graphs on a dark display">
            <a:extLst>
              <a:ext uri="{FF2B5EF4-FFF2-40B4-BE49-F238E27FC236}">
                <a16:creationId xmlns:a16="http://schemas.microsoft.com/office/drawing/2014/main" id="{9322D25D-9CB1-9B25-A2BC-EF5A4E3F81A7}"/>
              </a:ext>
            </a:extLst>
          </p:cNvPr>
          <p:cNvPicPr>
            <a:picLocks noChangeAspect="1"/>
          </p:cNvPicPr>
          <p:nvPr/>
        </p:nvPicPr>
        <p:blipFill rotWithShape="1">
          <a:blip r:embed="rId3"/>
          <a:srcRect l="17389" r="20111"/>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17"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3" name="Picture 2" descr="Icon&#10;&#10;Description automatically generated">
            <a:extLst>
              <a:ext uri="{FF2B5EF4-FFF2-40B4-BE49-F238E27FC236}">
                <a16:creationId xmlns:a16="http://schemas.microsoft.com/office/drawing/2014/main" id="{5F493F82-8767-5C78-476B-D7F4FBC742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64800" y="5724987"/>
            <a:ext cx="1639956" cy="1133013"/>
          </a:xfrm>
          <a:prstGeom prst="rect">
            <a:avLst/>
          </a:prstGeom>
        </p:spPr>
      </p:pic>
    </p:spTree>
    <p:extLst>
      <p:ext uri="{BB962C8B-B14F-4D97-AF65-F5344CB8AC3E}">
        <p14:creationId xmlns:p14="http://schemas.microsoft.com/office/powerpoint/2010/main" val="409555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Example of quant data/analysis*</a:t>
            </a:r>
          </a:p>
        </p:txBody>
      </p:sp>
      <p:sp>
        <p:nvSpPr>
          <p:cNvPr id="4" name="Content Placeholder 3"/>
          <p:cNvSpPr>
            <a:spLocks noGrp="1"/>
          </p:cNvSpPr>
          <p:nvPr>
            <p:ph idx="1"/>
          </p:nvPr>
        </p:nvSpPr>
        <p:spPr/>
        <p:txBody>
          <a:bodyPr>
            <a:noAutofit/>
          </a:bodyPr>
          <a:lstStyle/>
          <a:p>
            <a:pPr>
              <a:spcBef>
                <a:spcPts val="0"/>
              </a:spcBef>
            </a:pPr>
            <a:r>
              <a:rPr lang="en-GB" sz="2200" dirty="0"/>
              <a:t>Matched users were those who learning styles were matched with the lesson plan e.g. sequential users with a sequential lesson plan. Mismatched participants used a lesson plan that was not matched to their learning style, e.g. sequential users with a global lesson plan.</a:t>
            </a:r>
            <a:br>
              <a:rPr lang="en-GB" sz="2200" dirty="0"/>
            </a:br>
            <a:endParaRPr lang="en-GB" sz="2200" dirty="0"/>
          </a:p>
          <a:p>
            <a:pPr>
              <a:spcBef>
                <a:spcPts val="0"/>
              </a:spcBef>
            </a:pPr>
            <a:r>
              <a:rPr lang="en-GB" sz="2200" dirty="0"/>
              <a:t>H</a:t>
            </a:r>
            <a:r>
              <a:rPr lang="en-GB" sz="2200" baseline="-25000" dirty="0"/>
              <a:t>0</a:t>
            </a:r>
            <a:r>
              <a:rPr lang="en-GB" sz="2200" dirty="0"/>
              <a:t> – there will be no statistically significant difference in knowledge gained between users from different experimental groups</a:t>
            </a:r>
          </a:p>
          <a:p>
            <a:pPr>
              <a:spcBef>
                <a:spcPts val="0"/>
              </a:spcBef>
            </a:pPr>
            <a:r>
              <a:rPr lang="en-GB" sz="2200" dirty="0"/>
              <a:t>H</a:t>
            </a:r>
            <a:r>
              <a:rPr lang="en-GB" sz="2200" baseline="-25000" dirty="0"/>
              <a:t>1</a:t>
            </a:r>
            <a:r>
              <a:rPr lang="en-GB" sz="2200" dirty="0"/>
              <a:t> – students who learn in a matched environment will learn significantly better than those who are in mismatched environment</a:t>
            </a:r>
          </a:p>
          <a:p>
            <a:pPr>
              <a:spcBef>
                <a:spcPts val="0"/>
              </a:spcBef>
            </a:pPr>
            <a:r>
              <a:rPr lang="en-GB" sz="2200" dirty="0"/>
              <a:t>H</a:t>
            </a:r>
            <a:r>
              <a:rPr lang="en-GB" sz="2200" baseline="-25000" dirty="0"/>
              <a:t>2</a:t>
            </a:r>
            <a:r>
              <a:rPr lang="en-GB" sz="2200" dirty="0"/>
              <a:t> – students who learn in a mismatched environment will learn significantly worse than those who learn in a matched environment</a:t>
            </a:r>
          </a:p>
          <a:p>
            <a:pPr>
              <a:spcBef>
                <a:spcPts val="0"/>
              </a:spcBef>
            </a:pPr>
            <a:endParaRPr lang="en-GB" sz="2200" dirty="0"/>
          </a:p>
        </p:txBody>
      </p:sp>
      <p:sp>
        <p:nvSpPr>
          <p:cNvPr id="3" name="Rectangle 2"/>
          <p:cNvSpPr/>
          <p:nvPr/>
        </p:nvSpPr>
        <p:spPr>
          <a:xfrm>
            <a:off x="2712720" y="6087070"/>
            <a:ext cx="6705600" cy="492443"/>
          </a:xfrm>
          <a:prstGeom prst="rect">
            <a:avLst/>
          </a:prstGeom>
        </p:spPr>
        <p:txBody>
          <a:bodyPr wrap="square">
            <a:spAutoFit/>
          </a:bodyPr>
          <a:lstStyle/>
          <a:p>
            <a:r>
              <a:rPr lang="en-GB" sz="1300" dirty="0"/>
              <a:t>* Case study taken from: Brown, Elizabeth (2007) </a:t>
            </a:r>
            <a:r>
              <a:rPr lang="en-GB" sz="1300" i="1" dirty="0"/>
              <a:t>The use of learning styles in adaptive hypermedia.</a:t>
            </a:r>
            <a:r>
              <a:rPr lang="en-GB" sz="1300" dirty="0"/>
              <a:t> PhD thesis, University of Nottingham. </a:t>
            </a:r>
            <a:r>
              <a:rPr lang="en-GB" sz="1300" dirty="0">
                <a:hlinkClick r:id="rId2"/>
              </a:rPr>
              <a:t>http://eprints.nottingham.ac.uk/10577/</a:t>
            </a:r>
            <a:r>
              <a:rPr lang="en-GB" sz="1300" dirty="0"/>
              <a:t> </a:t>
            </a:r>
          </a:p>
        </p:txBody>
      </p:sp>
    </p:spTree>
    <p:extLst>
      <p:ext uri="{BB962C8B-B14F-4D97-AF65-F5344CB8AC3E}">
        <p14:creationId xmlns:p14="http://schemas.microsoft.com/office/powerpoint/2010/main" val="23851072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344</TotalTime>
  <Words>1827</Words>
  <Application>Microsoft Office PowerPoint</Application>
  <PresentationFormat>Widescreen</PresentationFormat>
  <Paragraphs>124</Paragraphs>
  <Slides>12</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Aptos</vt:lpstr>
      <vt:lpstr>Arial</vt:lpstr>
      <vt:lpstr>Calibri</vt:lpstr>
      <vt:lpstr>Krana Fat B</vt:lpstr>
      <vt:lpstr>Montserrat</vt:lpstr>
      <vt:lpstr>Wingdings</vt:lpstr>
      <vt:lpstr>Office Theme</vt:lpstr>
      <vt:lpstr>Introduction to quantitative research: data collection #5</vt:lpstr>
      <vt:lpstr>A note about data</vt:lpstr>
      <vt:lpstr>Quantitative approaches</vt:lpstr>
      <vt:lpstr>Quantitative data</vt:lpstr>
      <vt:lpstr>Analysing quant data</vt:lpstr>
      <vt:lpstr>What are you looking for?</vt:lpstr>
      <vt:lpstr>Example correlations</vt:lpstr>
      <vt:lpstr>Interpreting test statistics</vt:lpstr>
      <vt:lpstr>Example of quant data/analysis*</vt:lpstr>
      <vt:lpstr>Interpreting test statistics</vt:lpstr>
      <vt:lpstr>What quant researchers worry about</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Colvin, John</dc:creator>
  <cp:lastModifiedBy>Colvin, John</cp:lastModifiedBy>
  <cp:revision>4</cp:revision>
  <dcterms:created xsi:type="dcterms:W3CDTF">2024-05-06T08:31:14Z</dcterms:created>
  <dcterms:modified xsi:type="dcterms:W3CDTF">2024-05-15T07:49:54Z</dcterms:modified>
</cp:coreProperties>
</file>