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9" r:id="rId3"/>
    <p:sldId id="270" r:id="rId4"/>
    <p:sldId id="258" r:id="rId5"/>
    <p:sldId id="259" r:id="rId6"/>
    <p:sldId id="271" r:id="rId7"/>
    <p:sldId id="261" r:id="rId8"/>
    <p:sldId id="262" r:id="rId9"/>
    <p:sldId id="263" r:id="rId10"/>
    <p:sldId id="264" r:id="rId11"/>
    <p:sldId id="265" r:id="rId12"/>
    <p:sldId id="284" r:id="rId13"/>
    <p:sldId id="266" r:id="rId14"/>
    <p:sldId id="272" r:id="rId15"/>
    <p:sldId id="288" r:id="rId16"/>
    <p:sldId id="287" r:id="rId17"/>
    <p:sldId id="274" r:id="rId18"/>
    <p:sldId id="285" r:id="rId19"/>
    <p:sldId id="276" r:id="rId20"/>
    <p:sldId id="275" r:id="rId21"/>
    <p:sldId id="277" r:id="rId22"/>
    <p:sldId id="278" r:id="rId23"/>
    <p:sldId id="280" r:id="rId24"/>
    <p:sldId id="281"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50"/>
    <a:srgbClr val="003E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4A039-1329-4063-8C15-86CDDC9174C8}" v="199" dt="2024-05-14T09:28:38.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305" autoAdjust="0"/>
  </p:normalViewPr>
  <p:slideViewPr>
    <p:cSldViewPr snapToGrid="0">
      <p:cViewPr varScale="1">
        <p:scale>
          <a:sx n="54" d="100"/>
          <a:sy n="54" d="100"/>
        </p:scale>
        <p:origin x="1733"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vin, John" userId="4379f728-9248-4db3-8945-7ec9c1f37a22" providerId="ADAL" clId="{3424A039-1329-4063-8C15-86CDDC9174C8}"/>
    <pc:docChg chg="undo custSel addSld delSld modSld sldOrd modMainMaster">
      <pc:chgData name="Colvin, John" userId="4379f728-9248-4db3-8945-7ec9c1f37a22" providerId="ADAL" clId="{3424A039-1329-4063-8C15-86CDDC9174C8}" dt="2024-05-14T12:09:34.521" v="1370" actId="6549"/>
      <pc:docMkLst>
        <pc:docMk/>
      </pc:docMkLst>
      <pc:sldChg chg="addSp delSp modSp mod setBg delDesignElem">
        <pc:chgData name="Colvin, John" userId="4379f728-9248-4db3-8945-7ec9c1f37a22" providerId="ADAL" clId="{3424A039-1329-4063-8C15-86CDDC9174C8}" dt="2024-05-07T09:14:05.788" v="400" actId="27636"/>
        <pc:sldMkLst>
          <pc:docMk/>
          <pc:sldMk cId="3953679332" sldId="256"/>
        </pc:sldMkLst>
        <pc:spChg chg="mod">
          <ac:chgData name="Colvin, John" userId="4379f728-9248-4db3-8945-7ec9c1f37a22" providerId="ADAL" clId="{3424A039-1329-4063-8C15-86CDDC9174C8}" dt="2024-05-07T09:14:05.788" v="400" actId="27636"/>
          <ac:spMkLst>
            <pc:docMk/>
            <pc:sldMk cId="3953679332" sldId="256"/>
            <ac:spMk id="2" creationId="{4FB4226C-0900-607A-0A83-2928962393E3}"/>
          </ac:spMkLst>
        </pc:spChg>
        <pc:spChg chg="mod">
          <ac:chgData name="Colvin, John" userId="4379f728-9248-4db3-8945-7ec9c1f37a22" providerId="ADAL" clId="{3424A039-1329-4063-8C15-86CDDC9174C8}" dt="2024-05-06T08:58:39.004" v="197" actId="26606"/>
          <ac:spMkLst>
            <pc:docMk/>
            <pc:sldMk cId="3953679332" sldId="256"/>
            <ac:spMk id="3" creationId="{08C82EE7-8EEC-D366-C1B8-573AF45B2622}"/>
          </ac:spMkLst>
        </pc:spChg>
        <pc:spChg chg="add">
          <ac:chgData name="Colvin, John" userId="4379f728-9248-4db3-8945-7ec9c1f37a22" providerId="ADAL" clId="{3424A039-1329-4063-8C15-86CDDC9174C8}" dt="2024-05-06T08:58:39.004" v="197" actId="26606"/>
          <ac:spMkLst>
            <pc:docMk/>
            <pc:sldMk cId="3953679332" sldId="256"/>
            <ac:spMk id="8" creationId="{E2CFBC99-FB8F-41F7-A81D-A5288D688D79}"/>
          </ac:spMkLst>
        </pc:spChg>
        <pc:spChg chg="add del">
          <ac:chgData name="Colvin, John" userId="4379f728-9248-4db3-8945-7ec9c1f37a22" providerId="ADAL" clId="{3424A039-1329-4063-8C15-86CDDC9174C8}" dt="2024-05-06T08:55:08.264" v="174" actId="26606"/>
          <ac:spMkLst>
            <pc:docMk/>
            <pc:sldMk cId="3953679332" sldId="256"/>
            <ac:spMk id="9" creationId="{6F5A5072-7B47-4D32-B52A-4EBBF590B8A5}"/>
          </ac:spMkLst>
        </pc:spChg>
        <pc:spChg chg="add">
          <ac:chgData name="Colvin, John" userId="4379f728-9248-4db3-8945-7ec9c1f37a22" providerId="ADAL" clId="{3424A039-1329-4063-8C15-86CDDC9174C8}" dt="2024-05-06T08:58:39.004" v="197" actId="26606"/>
          <ac:spMkLst>
            <pc:docMk/>
            <pc:sldMk cId="3953679332" sldId="256"/>
            <ac:spMk id="10" creationId="{A435A76B-D478-4F38-9D76-040E49ADC674}"/>
          </ac:spMkLst>
        </pc:spChg>
        <pc:spChg chg="add del">
          <ac:chgData name="Colvin, John" userId="4379f728-9248-4db3-8945-7ec9c1f37a22" providerId="ADAL" clId="{3424A039-1329-4063-8C15-86CDDC9174C8}" dt="2024-05-06T08:55:08.264" v="174" actId="26606"/>
          <ac:spMkLst>
            <pc:docMk/>
            <pc:sldMk cId="3953679332" sldId="256"/>
            <ac:spMk id="11" creationId="{9715DAF0-AE1B-46C9-8A6B-DB2AA05AB91D}"/>
          </ac:spMkLst>
        </pc:spChg>
        <pc:spChg chg="add del">
          <ac:chgData name="Colvin, John" userId="4379f728-9248-4db3-8945-7ec9c1f37a22" providerId="ADAL" clId="{3424A039-1329-4063-8C15-86CDDC9174C8}" dt="2024-05-06T08:55:08.264" v="174" actId="26606"/>
          <ac:spMkLst>
            <pc:docMk/>
            <pc:sldMk cId="3953679332" sldId="256"/>
            <ac:spMk id="13" creationId="{6016219D-510E-4184-9090-6D5578A87BD1}"/>
          </ac:spMkLst>
        </pc:spChg>
        <pc:spChg chg="add del">
          <ac:chgData name="Colvin, John" userId="4379f728-9248-4db3-8945-7ec9c1f37a22" providerId="ADAL" clId="{3424A039-1329-4063-8C15-86CDDC9174C8}" dt="2024-05-06T08:55:08.264" v="174" actId="26606"/>
          <ac:spMkLst>
            <pc:docMk/>
            <pc:sldMk cId="3953679332" sldId="256"/>
            <ac:spMk id="15" creationId="{AFF4A713-7B75-4B21-90D7-5AB19547C728}"/>
          </ac:spMkLst>
        </pc:spChg>
        <pc:spChg chg="add del">
          <ac:chgData name="Colvin, John" userId="4379f728-9248-4db3-8945-7ec9c1f37a22" providerId="ADAL" clId="{3424A039-1329-4063-8C15-86CDDC9174C8}" dt="2024-05-06T08:55:08.264" v="174" actId="26606"/>
          <ac:spMkLst>
            <pc:docMk/>
            <pc:sldMk cId="3953679332" sldId="256"/>
            <ac:spMk id="17" creationId="{DC631C0B-6DA6-4E57-8231-CE32B3434A7E}"/>
          </ac:spMkLst>
        </pc:spChg>
        <pc:spChg chg="add del">
          <ac:chgData name="Colvin, John" userId="4379f728-9248-4db3-8945-7ec9c1f37a22" providerId="ADAL" clId="{3424A039-1329-4063-8C15-86CDDC9174C8}" dt="2024-05-06T08:55:08.264" v="174" actId="26606"/>
          <ac:spMkLst>
            <pc:docMk/>
            <pc:sldMk cId="3953679332" sldId="256"/>
            <ac:spMk id="19" creationId="{C29501E6-A978-4A61-9689-9085AF97A53A}"/>
          </ac:spMkLst>
        </pc:spChg>
        <pc:spChg chg="add del">
          <ac:chgData name="Colvin, John" userId="4379f728-9248-4db3-8945-7ec9c1f37a22" providerId="ADAL" clId="{3424A039-1329-4063-8C15-86CDDC9174C8}" dt="2024-05-06T08:56:37.921" v="185"/>
          <ac:spMkLst>
            <pc:docMk/>
            <pc:sldMk cId="3953679332" sldId="256"/>
            <ac:spMk id="24" creationId="{ECC07320-C2CA-4E29-8481-9D9E143C7788}"/>
          </ac:spMkLst>
        </pc:spChg>
        <pc:spChg chg="add del">
          <ac:chgData name="Colvin, John" userId="4379f728-9248-4db3-8945-7ec9c1f37a22" providerId="ADAL" clId="{3424A039-1329-4063-8C15-86CDDC9174C8}" dt="2024-05-06T08:56:37.921" v="185"/>
          <ac:spMkLst>
            <pc:docMk/>
            <pc:sldMk cId="3953679332" sldId="256"/>
            <ac:spMk id="26" creationId="{178FB36B-5BFE-42CA-BC60-1115E0D95EEC}"/>
          </ac:spMkLst>
        </pc:spChg>
        <pc:picChg chg="add mod">
          <ac:chgData name="Colvin, John" userId="4379f728-9248-4db3-8945-7ec9c1f37a22" providerId="ADAL" clId="{3424A039-1329-4063-8C15-86CDDC9174C8}" dt="2024-05-06T08:32:26.764" v="0"/>
          <ac:picMkLst>
            <pc:docMk/>
            <pc:sldMk cId="3953679332" sldId="256"/>
            <ac:picMk id="4" creationId="{1ECBC0EB-2538-9DF1-CC0A-A7E18712757D}"/>
          </ac:picMkLst>
        </pc:picChg>
        <pc:picChg chg="add del mod">
          <ac:chgData name="Colvin, John" userId="4379f728-9248-4db3-8945-7ec9c1f37a22" providerId="ADAL" clId="{3424A039-1329-4063-8C15-86CDDC9174C8}" dt="2024-05-06T08:47:43.648" v="109" actId="478"/>
          <ac:picMkLst>
            <pc:docMk/>
            <pc:sldMk cId="3953679332" sldId="256"/>
            <ac:picMk id="5" creationId="{70DE42F3-3406-A788-0384-FFC1BE4AFBA5}"/>
          </ac:picMkLst>
        </pc:picChg>
        <pc:picChg chg="add mod ord">
          <ac:chgData name="Colvin, John" userId="4379f728-9248-4db3-8945-7ec9c1f37a22" providerId="ADAL" clId="{3424A039-1329-4063-8C15-86CDDC9174C8}" dt="2024-05-06T08:58:39.004" v="197" actId="26606"/>
          <ac:picMkLst>
            <pc:docMk/>
            <pc:sldMk cId="3953679332" sldId="256"/>
            <ac:picMk id="6" creationId="{9BA30A23-E1B5-F422-0278-6E679151AB3E}"/>
          </ac:picMkLst>
        </pc:picChg>
      </pc:sldChg>
      <pc:sldChg chg="addSp delSp modSp new add del mod setBg delDesignElem chgLayout">
        <pc:chgData name="Colvin, John" userId="4379f728-9248-4db3-8945-7ec9c1f37a22" providerId="ADAL" clId="{3424A039-1329-4063-8C15-86CDDC9174C8}" dt="2024-05-06T09:02:42.505" v="246" actId="47"/>
        <pc:sldMkLst>
          <pc:docMk/>
          <pc:sldMk cId="568614499" sldId="257"/>
        </pc:sldMkLst>
        <pc:spChg chg="mod ord">
          <ac:chgData name="Colvin, John" userId="4379f728-9248-4db3-8945-7ec9c1f37a22" providerId="ADAL" clId="{3424A039-1329-4063-8C15-86CDDC9174C8}" dt="2024-05-06T09:02:25.069" v="244" actId="700"/>
          <ac:spMkLst>
            <pc:docMk/>
            <pc:sldMk cId="568614499" sldId="257"/>
            <ac:spMk id="2" creationId="{064D687B-61FD-7F00-82AD-1D7493962ADD}"/>
          </ac:spMkLst>
        </pc:spChg>
        <pc:spChg chg="mod ord">
          <ac:chgData name="Colvin, John" userId="4379f728-9248-4db3-8945-7ec9c1f37a22" providerId="ADAL" clId="{3424A039-1329-4063-8C15-86CDDC9174C8}" dt="2024-05-06T09:02:25.069" v="244" actId="700"/>
          <ac:spMkLst>
            <pc:docMk/>
            <pc:sldMk cId="568614499" sldId="257"/>
            <ac:spMk id="3" creationId="{6B28FDF5-9AF2-2D0E-2413-9A686C7B63EC}"/>
          </ac:spMkLst>
        </pc:spChg>
        <pc:spChg chg="add del">
          <ac:chgData name="Colvin, John" userId="4379f728-9248-4db3-8945-7ec9c1f37a22" providerId="ADAL" clId="{3424A039-1329-4063-8C15-86CDDC9174C8}" dt="2024-05-06T08:56:37.921" v="185"/>
          <ac:spMkLst>
            <pc:docMk/>
            <pc:sldMk cId="568614499" sldId="257"/>
            <ac:spMk id="9" creationId="{DEE2AD96-B495-4E06-9291-B71706F728CB}"/>
          </ac:spMkLst>
        </pc:spChg>
        <pc:spChg chg="add del">
          <ac:chgData name="Colvin, John" userId="4379f728-9248-4db3-8945-7ec9c1f37a22" providerId="ADAL" clId="{3424A039-1329-4063-8C15-86CDDC9174C8}" dt="2024-05-06T08:56:37.921" v="185"/>
          <ac:spMkLst>
            <pc:docMk/>
            <pc:sldMk cId="568614499" sldId="257"/>
            <ac:spMk id="11" creationId="{53CF6D67-C5A8-4ADD-9E8E-1E38CA1D3166}"/>
          </ac:spMkLst>
        </pc:spChg>
        <pc:spChg chg="add del">
          <ac:chgData name="Colvin, John" userId="4379f728-9248-4db3-8945-7ec9c1f37a22" providerId="ADAL" clId="{3424A039-1329-4063-8C15-86CDDC9174C8}" dt="2024-05-06T08:56:37.921" v="185"/>
          <ac:spMkLst>
            <pc:docMk/>
            <pc:sldMk cId="568614499" sldId="257"/>
            <ac:spMk id="13" creationId="{86909FA0-B515-4681-B7A8-FA281D133B94}"/>
          </ac:spMkLst>
        </pc:spChg>
        <pc:spChg chg="add del">
          <ac:chgData name="Colvin, John" userId="4379f728-9248-4db3-8945-7ec9c1f37a22" providerId="ADAL" clId="{3424A039-1329-4063-8C15-86CDDC9174C8}" dt="2024-05-06T08:56:37.921" v="185"/>
          <ac:spMkLst>
            <pc:docMk/>
            <pc:sldMk cId="568614499" sldId="257"/>
            <ac:spMk id="15" creationId="{21C9FE86-FCC3-4A31-AA1C-C882262B7FE7}"/>
          </ac:spMkLst>
        </pc:spChg>
        <pc:spChg chg="add del">
          <ac:chgData name="Colvin, John" userId="4379f728-9248-4db3-8945-7ec9c1f37a22" providerId="ADAL" clId="{3424A039-1329-4063-8C15-86CDDC9174C8}" dt="2024-05-06T08:56:37.921" v="185"/>
          <ac:spMkLst>
            <pc:docMk/>
            <pc:sldMk cId="568614499" sldId="257"/>
            <ac:spMk id="17" creationId="{7D96243B-ECED-4B71-8E06-AE9A285EAD20}"/>
          </ac:spMkLst>
        </pc:spChg>
        <pc:spChg chg="add del">
          <ac:chgData name="Colvin, John" userId="4379f728-9248-4db3-8945-7ec9c1f37a22" providerId="ADAL" clId="{3424A039-1329-4063-8C15-86CDDC9174C8}" dt="2024-05-06T08:56:37.921" v="185"/>
          <ac:spMkLst>
            <pc:docMk/>
            <pc:sldMk cId="568614499" sldId="257"/>
            <ac:spMk id="19" creationId="{A09989E4-EFDC-4A90-A633-E0525FB4139E}"/>
          </ac:spMkLst>
        </pc:spChg>
        <pc:picChg chg="add mod">
          <ac:chgData name="Colvin, John" userId="4379f728-9248-4db3-8945-7ec9c1f37a22" providerId="ADAL" clId="{3424A039-1329-4063-8C15-86CDDC9174C8}" dt="2024-05-06T08:35:21.275" v="70"/>
          <ac:picMkLst>
            <pc:docMk/>
            <pc:sldMk cId="568614499" sldId="257"/>
            <ac:picMk id="4" creationId="{840A1219-8B89-9803-8B76-83C9DE5B6CFF}"/>
          </ac:picMkLst>
        </pc:picChg>
      </pc:sldChg>
      <pc:sldChg chg="addSp delSp modSp new mod setBg delDesignElem chgLayout modNotesTx">
        <pc:chgData name="Colvin, John" userId="4379f728-9248-4db3-8945-7ec9c1f37a22" providerId="ADAL" clId="{3424A039-1329-4063-8C15-86CDDC9174C8}" dt="2024-05-14T09:25:21.513" v="1215" actId="478"/>
        <pc:sldMkLst>
          <pc:docMk/>
          <pc:sldMk cId="1051376059" sldId="258"/>
        </pc:sldMkLst>
        <pc:spChg chg="mod ord">
          <ac:chgData name="Colvin, John" userId="4379f728-9248-4db3-8945-7ec9c1f37a22" providerId="ADAL" clId="{3424A039-1329-4063-8C15-86CDDC9174C8}" dt="2024-05-13T08:58:38.373" v="605" actId="26606"/>
          <ac:spMkLst>
            <pc:docMk/>
            <pc:sldMk cId="1051376059" sldId="258"/>
            <ac:spMk id="2" creationId="{BE3E130C-2FDD-647D-79E0-57FA869A0576}"/>
          </ac:spMkLst>
        </pc:spChg>
        <pc:spChg chg="add del mod ord">
          <ac:chgData name="Colvin, John" userId="4379f728-9248-4db3-8945-7ec9c1f37a22" providerId="ADAL" clId="{3424A039-1329-4063-8C15-86CDDC9174C8}" dt="2024-05-14T09:24:16.629" v="1204" actId="14100"/>
          <ac:spMkLst>
            <pc:docMk/>
            <pc:sldMk cId="1051376059" sldId="258"/>
            <ac:spMk id="3" creationId="{3CA2B2CC-537E-CB13-2A02-EE8B1710E870}"/>
          </ac:spMkLst>
        </pc:spChg>
        <pc:spChg chg="add del mod">
          <ac:chgData name="Colvin, John" userId="4379f728-9248-4db3-8945-7ec9c1f37a22" providerId="ADAL" clId="{3424A039-1329-4063-8C15-86CDDC9174C8}" dt="2024-05-06T08:58:14.933" v="196" actId="478"/>
          <ac:spMkLst>
            <pc:docMk/>
            <pc:sldMk cId="1051376059" sldId="258"/>
            <ac:spMk id="6" creationId="{84B80799-9FD2-4F6A-918F-C19A138E58E2}"/>
          </ac:spMkLst>
        </pc:spChg>
        <pc:spChg chg="add del">
          <ac:chgData name="Colvin, John" userId="4379f728-9248-4db3-8945-7ec9c1f37a22" providerId="ADAL" clId="{3424A039-1329-4063-8C15-86CDDC9174C8}" dt="2024-05-13T08:55:07.211" v="578" actId="26606"/>
          <ac:spMkLst>
            <pc:docMk/>
            <pc:sldMk cId="1051376059" sldId="258"/>
            <ac:spMk id="7" creationId="{35DB3719-6FDC-4E5D-891D-FF40B7300F64}"/>
          </ac:spMkLst>
        </pc:spChg>
        <pc:spChg chg="add del">
          <ac:chgData name="Colvin, John" userId="4379f728-9248-4db3-8945-7ec9c1f37a22" providerId="ADAL" clId="{3424A039-1329-4063-8C15-86CDDC9174C8}" dt="2024-05-13T08:55:07.211" v="578" actId="26606"/>
          <ac:spMkLst>
            <pc:docMk/>
            <pc:sldMk cId="1051376059" sldId="258"/>
            <ac:spMk id="8" creationId="{E0CBAC23-2E3F-4A90-BA59-F8299F6A5439}"/>
          </ac:spMkLst>
        </pc:spChg>
        <pc:spChg chg="add mod">
          <ac:chgData name="Colvin, John" userId="4379f728-9248-4db3-8945-7ec9c1f37a22" providerId="ADAL" clId="{3424A039-1329-4063-8C15-86CDDC9174C8}" dt="2024-05-13T08:56:41.920" v="585" actId="931"/>
          <ac:spMkLst>
            <pc:docMk/>
            <pc:sldMk cId="1051376059" sldId="258"/>
            <ac:spMk id="9" creationId="{7B24DE16-02FF-9976-67E1-96DBE2605B1C}"/>
          </ac:spMkLst>
        </pc:spChg>
        <pc:spChg chg="add del">
          <ac:chgData name="Colvin, John" userId="4379f728-9248-4db3-8945-7ec9c1f37a22" providerId="ADAL" clId="{3424A039-1329-4063-8C15-86CDDC9174C8}" dt="2024-05-06T08:56:37.921" v="185"/>
          <ac:spMkLst>
            <pc:docMk/>
            <pc:sldMk cId="1051376059" sldId="258"/>
            <ac:spMk id="9" creationId="{DEE2AD96-B495-4E06-9291-B71706F728CB}"/>
          </ac:spMkLst>
        </pc:spChg>
        <pc:spChg chg="add del">
          <ac:chgData name="Colvin, John" userId="4379f728-9248-4db3-8945-7ec9c1f37a22" providerId="ADAL" clId="{3424A039-1329-4063-8C15-86CDDC9174C8}" dt="2024-05-06T08:57:30.503" v="189" actId="26606"/>
          <ac:spMkLst>
            <pc:docMk/>
            <pc:sldMk cId="1051376059" sldId="258"/>
            <ac:spMk id="10" creationId="{04812C46-200A-4DEB-A05E-3ED6C68C2387}"/>
          </ac:spMkLst>
        </pc:spChg>
        <pc:spChg chg="add del">
          <ac:chgData name="Colvin, John" userId="4379f728-9248-4db3-8945-7ec9c1f37a22" providerId="ADAL" clId="{3424A039-1329-4063-8C15-86CDDC9174C8}" dt="2024-05-06T08:56:37.921" v="185"/>
          <ac:spMkLst>
            <pc:docMk/>
            <pc:sldMk cId="1051376059" sldId="258"/>
            <ac:spMk id="11" creationId="{53CF6D67-C5A8-4ADD-9E8E-1E38CA1D3166}"/>
          </ac:spMkLst>
        </pc:spChg>
        <pc:spChg chg="add del mod">
          <ac:chgData name="Colvin, John" userId="4379f728-9248-4db3-8945-7ec9c1f37a22" providerId="ADAL" clId="{3424A039-1329-4063-8C15-86CDDC9174C8}" dt="2024-05-14T09:25:21.513" v="1215" actId="478"/>
          <ac:spMkLst>
            <pc:docMk/>
            <pc:sldMk cId="1051376059" sldId="258"/>
            <ac:spMk id="12" creationId="{6053B0A2-0700-4C0D-706D-F78166CACD4C}"/>
          </ac:spMkLst>
        </pc:spChg>
        <pc:spChg chg="add del">
          <ac:chgData name="Colvin, John" userId="4379f728-9248-4db3-8945-7ec9c1f37a22" providerId="ADAL" clId="{3424A039-1329-4063-8C15-86CDDC9174C8}" dt="2024-05-06T08:57:30.503" v="189" actId="26606"/>
          <ac:spMkLst>
            <pc:docMk/>
            <pc:sldMk cId="1051376059" sldId="258"/>
            <ac:spMk id="12" creationId="{D1EA859B-E555-4109-94F3-6700E046E008}"/>
          </ac:spMkLst>
        </pc:spChg>
        <pc:spChg chg="add del">
          <ac:chgData name="Colvin, John" userId="4379f728-9248-4db3-8945-7ec9c1f37a22" providerId="ADAL" clId="{3424A039-1329-4063-8C15-86CDDC9174C8}" dt="2024-05-06T08:56:37.921" v="185"/>
          <ac:spMkLst>
            <pc:docMk/>
            <pc:sldMk cId="1051376059" sldId="258"/>
            <ac:spMk id="13" creationId="{86909FA0-B515-4681-B7A8-FA281D133B94}"/>
          </ac:spMkLst>
        </pc:spChg>
        <pc:spChg chg="add del">
          <ac:chgData name="Colvin, John" userId="4379f728-9248-4db3-8945-7ec9c1f37a22" providerId="ADAL" clId="{3424A039-1329-4063-8C15-86CDDC9174C8}" dt="2024-05-06T09:02:20.855" v="243" actId="700"/>
          <ac:spMkLst>
            <pc:docMk/>
            <pc:sldMk cId="1051376059" sldId="258"/>
            <ac:spMk id="14" creationId="{04812C46-200A-4DEB-A05E-3ED6C68C2387}"/>
          </ac:spMkLst>
        </pc:spChg>
        <pc:spChg chg="add del">
          <ac:chgData name="Colvin, John" userId="4379f728-9248-4db3-8945-7ec9c1f37a22" providerId="ADAL" clId="{3424A039-1329-4063-8C15-86CDDC9174C8}" dt="2024-05-06T08:56:37.921" v="185"/>
          <ac:spMkLst>
            <pc:docMk/>
            <pc:sldMk cId="1051376059" sldId="258"/>
            <ac:spMk id="15" creationId="{21C9FE86-FCC3-4A31-AA1C-C882262B7FE7}"/>
          </ac:spMkLst>
        </pc:spChg>
        <pc:spChg chg="add del">
          <ac:chgData name="Colvin, John" userId="4379f728-9248-4db3-8945-7ec9c1f37a22" providerId="ADAL" clId="{3424A039-1329-4063-8C15-86CDDC9174C8}" dt="2024-05-06T09:02:20.855" v="243" actId="700"/>
          <ac:spMkLst>
            <pc:docMk/>
            <pc:sldMk cId="1051376059" sldId="258"/>
            <ac:spMk id="16" creationId="{D1EA859B-E555-4109-94F3-6700E046E008}"/>
          </ac:spMkLst>
        </pc:spChg>
        <pc:spChg chg="add del">
          <ac:chgData name="Colvin, John" userId="4379f728-9248-4db3-8945-7ec9c1f37a22" providerId="ADAL" clId="{3424A039-1329-4063-8C15-86CDDC9174C8}" dt="2024-05-06T08:56:37.921" v="185"/>
          <ac:spMkLst>
            <pc:docMk/>
            <pc:sldMk cId="1051376059" sldId="258"/>
            <ac:spMk id="17" creationId="{7D96243B-ECED-4B71-8E06-AE9A285EAD20}"/>
          </ac:spMkLst>
        </pc:spChg>
        <pc:spChg chg="add del">
          <ac:chgData name="Colvin, John" userId="4379f728-9248-4db3-8945-7ec9c1f37a22" providerId="ADAL" clId="{3424A039-1329-4063-8C15-86CDDC9174C8}" dt="2024-05-06T08:56:37.921" v="185"/>
          <ac:spMkLst>
            <pc:docMk/>
            <pc:sldMk cId="1051376059" sldId="258"/>
            <ac:spMk id="19" creationId="{A09989E4-EFDC-4A90-A633-E0525FB4139E}"/>
          </ac:spMkLst>
        </pc:spChg>
        <pc:spChg chg="add del">
          <ac:chgData name="Colvin, John" userId="4379f728-9248-4db3-8945-7ec9c1f37a22" providerId="ADAL" clId="{3424A039-1329-4063-8C15-86CDDC9174C8}" dt="2024-05-13T08:55:10.761" v="580" actId="26606"/>
          <ac:spMkLst>
            <pc:docMk/>
            <pc:sldMk cId="1051376059" sldId="258"/>
            <ac:spMk id="20" creationId="{100EDD19-6802-4EC3-95CE-CFFAB042CFD6}"/>
          </ac:spMkLst>
        </pc:spChg>
        <pc:spChg chg="add del">
          <ac:chgData name="Colvin, John" userId="4379f728-9248-4db3-8945-7ec9c1f37a22" providerId="ADAL" clId="{3424A039-1329-4063-8C15-86CDDC9174C8}" dt="2024-05-13T08:55:10.761" v="580" actId="26606"/>
          <ac:spMkLst>
            <pc:docMk/>
            <pc:sldMk cId="1051376059" sldId="258"/>
            <ac:spMk id="21" creationId="{DB17E863-922E-4C26-BD64-E8FD41D28661}"/>
          </ac:spMkLst>
        </pc:spChg>
        <pc:spChg chg="add del">
          <ac:chgData name="Colvin, John" userId="4379f728-9248-4db3-8945-7ec9c1f37a22" providerId="ADAL" clId="{3424A039-1329-4063-8C15-86CDDC9174C8}" dt="2024-05-13T08:55:10.761" v="580" actId="26606"/>
          <ac:spMkLst>
            <pc:docMk/>
            <pc:sldMk cId="1051376059" sldId="258"/>
            <ac:spMk id="22" creationId="{3CA2B2CC-537E-CB13-2A02-EE8B1710E870}"/>
          </ac:spMkLst>
        </pc:spChg>
        <pc:spChg chg="add del">
          <ac:chgData name="Colvin, John" userId="4379f728-9248-4db3-8945-7ec9c1f37a22" providerId="ADAL" clId="{3424A039-1329-4063-8C15-86CDDC9174C8}" dt="2024-05-13T08:57:41.782" v="590" actId="26606"/>
          <ac:spMkLst>
            <pc:docMk/>
            <pc:sldMk cId="1051376059" sldId="258"/>
            <ac:spMk id="23" creationId="{04812C46-200A-4DEB-A05E-3ED6C68C2387}"/>
          </ac:spMkLst>
        </pc:spChg>
        <pc:spChg chg="add del">
          <ac:chgData name="Colvin, John" userId="4379f728-9248-4db3-8945-7ec9c1f37a22" providerId="ADAL" clId="{3424A039-1329-4063-8C15-86CDDC9174C8}" dt="2024-05-13T08:57:41.782" v="590" actId="26606"/>
          <ac:spMkLst>
            <pc:docMk/>
            <pc:sldMk cId="1051376059" sldId="258"/>
            <ac:spMk id="24" creationId="{D1EA859B-E555-4109-94F3-6700E046E008}"/>
          </ac:spMkLst>
        </pc:spChg>
        <pc:spChg chg="add del">
          <ac:chgData name="Colvin, John" userId="4379f728-9248-4db3-8945-7ec9c1f37a22" providerId="ADAL" clId="{3424A039-1329-4063-8C15-86CDDC9174C8}" dt="2024-05-13T08:57:48.808" v="592" actId="26606"/>
          <ac:spMkLst>
            <pc:docMk/>
            <pc:sldMk cId="1051376059" sldId="258"/>
            <ac:spMk id="26" creationId="{04812C46-200A-4DEB-A05E-3ED6C68C2387}"/>
          </ac:spMkLst>
        </pc:spChg>
        <pc:spChg chg="add del">
          <ac:chgData name="Colvin, John" userId="4379f728-9248-4db3-8945-7ec9c1f37a22" providerId="ADAL" clId="{3424A039-1329-4063-8C15-86CDDC9174C8}" dt="2024-05-13T08:57:48.808" v="592" actId="26606"/>
          <ac:spMkLst>
            <pc:docMk/>
            <pc:sldMk cId="1051376059" sldId="258"/>
            <ac:spMk id="27" creationId="{D1EA859B-E555-4109-94F3-6700E046E008}"/>
          </ac:spMkLst>
        </pc:spChg>
        <pc:spChg chg="add del">
          <ac:chgData name="Colvin, John" userId="4379f728-9248-4db3-8945-7ec9c1f37a22" providerId="ADAL" clId="{3424A039-1329-4063-8C15-86CDDC9174C8}" dt="2024-05-13T08:57:55.749" v="594" actId="26606"/>
          <ac:spMkLst>
            <pc:docMk/>
            <pc:sldMk cId="1051376059" sldId="258"/>
            <ac:spMk id="29" creationId="{C0A1ED06-4733-4020-9C60-81D4D801408D}"/>
          </ac:spMkLst>
        </pc:spChg>
        <pc:spChg chg="add del">
          <ac:chgData name="Colvin, John" userId="4379f728-9248-4db3-8945-7ec9c1f37a22" providerId="ADAL" clId="{3424A039-1329-4063-8C15-86CDDC9174C8}" dt="2024-05-13T08:57:55.749" v="594" actId="26606"/>
          <ac:spMkLst>
            <pc:docMk/>
            <pc:sldMk cId="1051376059" sldId="258"/>
            <ac:spMk id="30" creationId="{B0CA3509-3AF9-45FE-93ED-57BB5D5E8E07}"/>
          </ac:spMkLst>
        </pc:spChg>
        <pc:spChg chg="add del">
          <ac:chgData name="Colvin, John" userId="4379f728-9248-4db3-8945-7ec9c1f37a22" providerId="ADAL" clId="{3424A039-1329-4063-8C15-86CDDC9174C8}" dt="2024-05-13T08:58:19.047" v="600" actId="26606"/>
          <ac:spMkLst>
            <pc:docMk/>
            <pc:sldMk cId="1051376059" sldId="258"/>
            <ac:spMk id="32" creationId="{04812C46-200A-4DEB-A05E-3ED6C68C2387}"/>
          </ac:spMkLst>
        </pc:spChg>
        <pc:spChg chg="add del">
          <ac:chgData name="Colvin, John" userId="4379f728-9248-4db3-8945-7ec9c1f37a22" providerId="ADAL" clId="{3424A039-1329-4063-8C15-86CDDC9174C8}" dt="2024-05-13T08:58:19.047" v="600" actId="26606"/>
          <ac:spMkLst>
            <pc:docMk/>
            <pc:sldMk cId="1051376059" sldId="258"/>
            <ac:spMk id="33" creationId="{D1EA859B-E555-4109-94F3-6700E046E008}"/>
          </ac:spMkLst>
        </pc:spChg>
        <pc:spChg chg="add del">
          <ac:chgData name="Colvin, John" userId="4379f728-9248-4db3-8945-7ec9c1f37a22" providerId="ADAL" clId="{3424A039-1329-4063-8C15-86CDDC9174C8}" dt="2024-05-13T08:58:38.373" v="605" actId="26606"/>
          <ac:spMkLst>
            <pc:docMk/>
            <pc:sldMk cId="1051376059" sldId="258"/>
            <ac:spMk id="38" creationId="{04812C46-200A-4DEB-A05E-3ED6C68C2387}"/>
          </ac:spMkLst>
        </pc:spChg>
        <pc:spChg chg="add del">
          <ac:chgData name="Colvin, John" userId="4379f728-9248-4db3-8945-7ec9c1f37a22" providerId="ADAL" clId="{3424A039-1329-4063-8C15-86CDDC9174C8}" dt="2024-05-13T08:58:38.373" v="605" actId="26606"/>
          <ac:spMkLst>
            <pc:docMk/>
            <pc:sldMk cId="1051376059" sldId="258"/>
            <ac:spMk id="40" creationId="{D1EA859B-E555-4109-94F3-6700E046E008}"/>
          </ac:spMkLst>
        </pc:spChg>
        <pc:spChg chg="add">
          <ac:chgData name="Colvin, John" userId="4379f728-9248-4db3-8945-7ec9c1f37a22" providerId="ADAL" clId="{3424A039-1329-4063-8C15-86CDDC9174C8}" dt="2024-05-13T08:58:38.373" v="605" actId="26606"/>
          <ac:spMkLst>
            <pc:docMk/>
            <pc:sldMk cId="1051376059" sldId="258"/>
            <ac:spMk id="45" creationId="{23E547B5-89CF-4EC0-96DE-25771AED0799}"/>
          </ac:spMkLst>
        </pc:spChg>
        <pc:spChg chg="add">
          <ac:chgData name="Colvin, John" userId="4379f728-9248-4db3-8945-7ec9c1f37a22" providerId="ADAL" clId="{3424A039-1329-4063-8C15-86CDDC9174C8}" dt="2024-05-13T08:58:38.373" v="605" actId="26606"/>
          <ac:spMkLst>
            <pc:docMk/>
            <pc:sldMk cId="1051376059" sldId="258"/>
            <ac:spMk id="47" creationId="{3F0B8CEB-8279-4E5E-A0CE-1FC9F71736F2}"/>
          </ac:spMkLst>
        </pc:spChg>
        <pc:graphicFrameChg chg="add del">
          <ac:chgData name="Colvin, John" userId="4379f728-9248-4db3-8945-7ec9c1f37a22" providerId="ADAL" clId="{3424A039-1329-4063-8C15-86CDDC9174C8}" dt="2024-05-13T08:55:07.211" v="578" actId="26606"/>
          <ac:graphicFrameMkLst>
            <pc:docMk/>
            <pc:sldMk cId="1051376059" sldId="258"/>
            <ac:graphicFrameMk id="18" creationId="{B0DD64B0-8717-D6E9-930D-93111701201F}"/>
          </ac:graphicFrameMkLst>
        </pc:graphicFrameChg>
        <pc:picChg chg="add mod">
          <ac:chgData name="Colvin, John" userId="4379f728-9248-4db3-8945-7ec9c1f37a22" providerId="ADAL" clId="{3424A039-1329-4063-8C15-86CDDC9174C8}" dt="2024-05-06T08:35:22.606" v="71"/>
          <ac:picMkLst>
            <pc:docMk/>
            <pc:sldMk cId="1051376059" sldId="258"/>
            <ac:picMk id="4" creationId="{8D542928-79D0-5257-71C8-666E52D21738}"/>
          </ac:picMkLst>
        </pc:picChg>
        <pc:picChg chg="add del mod ord">
          <ac:chgData name="Colvin, John" userId="4379f728-9248-4db3-8945-7ec9c1f37a22" providerId="ADAL" clId="{3424A039-1329-4063-8C15-86CDDC9174C8}" dt="2024-05-06T09:02:03.184" v="241" actId="478"/>
          <ac:picMkLst>
            <pc:docMk/>
            <pc:sldMk cId="1051376059" sldId="258"/>
            <ac:picMk id="5" creationId="{35CDA9B3-8927-D478-3782-A9751FD482E2}"/>
          </ac:picMkLst>
        </pc:picChg>
        <pc:picChg chg="add mod">
          <ac:chgData name="Colvin, John" userId="4379f728-9248-4db3-8945-7ec9c1f37a22" providerId="ADAL" clId="{3424A039-1329-4063-8C15-86CDDC9174C8}" dt="2024-05-13T08:56:41.920" v="585" actId="931"/>
          <ac:picMkLst>
            <pc:docMk/>
            <pc:sldMk cId="1051376059" sldId="258"/>
            <ac:picMk id="6" creationId="{E59C505D-C13E-0930-B1B2-66738BBF393A}"/>
          </ac:picMkLst>
        </pc:picChg>
        <pc:picChg chg="add mod ord">
          <ac:chgData name="Colvin, John" userId="4379f728-9248-4db3-8945-7ec9c1f37a22" providerId="ADAL" clId="{3424A039-1329-4063-8C15-86CDDC9174C8}" dt="2024-05-13T08:58:38.373" v="605" actId="26606"/>
          <ac:picMkLst>
            <pc:docMk/>
            <pc:sldMk cId="1051376059" sldId="258"/>
            <ac:picMk id="11" creationId="{0DBF9280-A79B-44C3-1C79-4B788FFBE856}"/>
          </ac:picMkLst>
        </pc:picChg>
      </pc:sldChg>
      <pc:sldChg chg="addSp delSp modSp new mod setBg delDesignElem chgLayout modNotesTx">
        <pc:chgData name="Colvin, John" userId="4379f728-9248-4db3-8945-7ec9c1f37a22" providerId="ADAL" clId="{3424A039-1329-4063-8C15-86CDDC9174C8}" dt="2024-05-14T09:24:47.290" v="1210" actId="255"/>
        <pc:sldMkLst>
          <pc:docMk/>
          <pc:sldMk cId="791526125" sldId="259"/>
        </pc:sldMkLst>
        <pc:spChg chg="mod ord">
          <ac:chgData name="Colvin, John" userId="4379f728-9248-4db3-8945-7ec9c1f37a22" providerId="ADAL" clId="{3424A039-1329-4063-8C15-86CDDC9174C8}" dt="2024-05-14T09:24:38.933" v="1208" actId="14100"/>
          <ac:spMkLst>
            <pc:docMk/>
            <pc:sldMk cId="791526125" sldId="259"/>
            <ac:spMk id="2" creationId="{8D455D75-2D51-C0CC-8C70-07747BB13CDE}"/>
          </ac:spMkLst>
        </pc:spChg>
        <pc:spChg chg="mod ord">
          <ac:chgData name="Colvin, John" userId="4379f728-9248-4db3-8945-7ec9c1f37a22" providerId="ADAL" clId="{3424A039-1329-4063-8C15-86CDDC9174C8}" dt="2024-05-14T09:24:47.290" v="1210" actId="255"/>
          <ac:spMkLst>
            <pc:docMk/>
            <pc:sldMk cId="791526125" sldId="259"/>
            <ac:spMk id="3" creationId="{A6D7F08B-DF99-42DC-FB31-E09EC132D8EC}"/>
          </ac:spMkLst>
        </pc:spChg>
        <pc:spChg chg="add">
          <ac:chgData name="Colvin, John" userId="4379f728-9248-4db3-8945-7ec9c1f37a22" providerId="ADAL" clId="{3424A039-1329-4063-8C15-86CDDC9174C8}" dt="2024-05-13T09:03:53.351" v="749" actId="26606"/>
          <ac:spMkLst>
            <pc:docMk/>
            <pc:sldMk cId="791526125" sldId="259"/>
            <ac:spMk id="6" creationId="{04C21BAE-6866-4C7A-A7EC-C1B2E572D5BE}"/>
          </ac:spMkLst>
        </pc:spChg>
        <pc:spChg chg="add">
          <ac:chgData name="Colvin, John" userId="4379f728-9248-4db3-8945-7ec9c1f37a22" providerId="ADAL" clId="{3424A039-1329-4063-8C15-86CDDC9174C8}" dt="2024-05-13T09:03:53.351" v="749" actId="26606"/>
          <ac:spMkLst>
            <pc:docMk/>
            <pc:sldMk cId="791526125" sldId="259"/>
            <ac:spMk id="8" creationId="{7E7D0C94-08B4-48AE-8813-CC4D60294F42}"/>
          </ac:spMkLst>
        </pc:spChg>
        <pc:spChg chg="add del">
          <ac:chgData name="Colvin, John" userId="4379f728-9248-4db3-8945-7ec9c1f37a22" providerId="ADAL" clId="{3424A039-1329-4063-8C15-86CDDC9174C8}" dt="2024-05-06T08:54:21.714" v="171" actId="26606"/>
          <ac:spMkLst>
            <pc:docMk/>
            <pc:sldMk cId="791526125" sldId="259"/>
            <ac:spMk id="9" creationId="{AE3A741D-C19B-960A-5803-1C5887147820}"/>
          </ac:spMkLst>
        </pc:spChg>
        <pc:spChg chg="add">
          <ac:chgData name="Colvin, John" userId="4379f728-9248-4db3-8945-7ec9c1f37a22" providerId="ADAL" clId="{3424A039-1329-4063-8C15-86CDDC9174C8}" dt="2024-05-13T09:03:53.351" v="749" actId="26606"/>
          <ac:spMkLst>
            <pc:docMk/>
            <pc:sldMk cId="791526125" sldId="259"/>
            <ac:spMk id="10" creationId="{F0C518C2-0AA4-470C-87B9-9CBF428FBA25}"/>
          </ac:spMkLst>
        </pc:spChg>
        <pc:spChg chg="add del">
          <ac:chgData name="Colvin, John" userId="4379f728-9248-4db3-8945-7ec9c1f37a22" providerId="ADAL" clId="{3424A039-1329-4063-8C15-86CDDC9174C8}" dt="2024-05-06T08:54:21.714" v="171" actId="26606"/>
          <ac:spMkLst>
            <pc:docMk/>
            <pc:sldMk cId="791526125" sldId="259"/>
            <ac:spMk id="11" creationId="{DC39DE25-0E4E-0AA7-0932-1D78C2372786}"/>
          </ac:spMkLst>
        </pc:spChg>
        <pc:spChg chg="add del">
          <ac:chgData name="Colvin, John" userId="4379f728-9248-4db3-8945-7ec9c1f37a22" providerId="ADAL" clId="{3424A039-1329-4063-8C15-86CDDC9174C8}" dt="2024-05-06T08:54:21.714" v="171" actId="26606"/>
          <ac:spMkLst>
            <pc:docMk/>
            <pc:sldMk cId="791526125" sldId="259"/>
            <ac:spMk id="13" creationId="{8D6EA299-0840-6DEA-E670-C49AEBC87E89}"/>
          </ac:spMkLst>
        </pc:spChg>
        <pc:spChg chg="add del">
          <ac:chgData name="Colvin, John" userId="4379f728-9248-4db3-8945-7ec9c1f37a22" providerId="ADAL" clId="{3424A039-1329-4063-8C15-86CDDC9174C8}" dt="2024-05-06T08:56:37.921" v="185"/>
          <ac:spMkLst>
            <pc:docMk/>
            <pc:sldMk cId="791526125" sldId="259"/>
            <ac:spMk id="15" creationId="{C0763A76-9F1C-4FC5-82B7-DD475DA461B2}"/>
          </ac:spMkLst>
        </pc:spChg>
        <pc:spChg chg="add del">
          <ac:chgData name="Colvin, John" userId="4379f728-9248-4db3-8945-7ec9c1f37a22" providerId="ADAL" clId="{3424A039-1329-4063-8C15-86CDDC9174C8}" dt="2024-05-06T08:56:37.921" v="185"/>
          <ac:spMkLst>
            <pc:docMk/>
            <pc:sldMk cId="791526125" sldId="259"/>
            <ac:spMk id="16" creationId="{E81BF4F6-F2CF-4984-9D14-D6966D92F99F}"/>
          </ac:spMkLst>
        </pc:spChg>
        <pc:picChg chg="add mod">
          <ac:chgData name="Colvin, John" userId="4379f728-9248-4db3-8945-7ec9c1f37a22" providerId="ADAL" clId="{3424A039-1329-4063-8C15-86CDDC9174C8}" dt="2024-05-13T09:04:16.524" v="750"/>
          <ac:picMkLst>
            <pc:docMk/>
            <pc:sldMk cId="791526125" sldId="259"/>
            <ac:picMk id="4" creationId="{D867B066-5A81-BF28-BBDC-18A0E33B38F1}"/>
          </ac:picMkLst>
        </pc:picChg>
        <pc:picChg chg="add del">
          <ac:chgData name="Colvin, John" userId="4379f728-9248-4db3-8945-7ec9c1f37a22" providerId="ADAL" clId="{3424A039-1329-4063-8C15-86CDDC9174C8}" dt="2024-05-06T08:54:21.714" v="171" actId="26606"/>
          <ac:picMkLst>
            <pc:docMk/>
            <pc:sldMk cId="791526125" sldId="259"/>
            <ac:picMk id="5" creationId="{B50C9CA8-A91B-48E2-0B17-1C1C62C6D8C5}"/>
          </ac:picMkLst>
        </pc:picChg>
        <pc:picChg chg="add">
          <ac:chgData name="Colvin, John" userId="4379f728-9248-4db3-8945-7ec9c1f37a22" providerId="ADAL" clId="{3424A039-1329-4063-8C15-86CDDC9174C8}" dt="2024-05-13T09:03:53.351" v="749" actId="26606"/>
          <ac:picMkLst>
            <pc:docMk/>
            <pc:sldMk cId="791526125" sldId="259"/>
            <ac:picMk id="7" creationId="{D4A65ACD-0198-A579-52B4-5FEC3B93FD8F}"/>
          </ac:picMkLst>
        </pc:picChg>
        <pc:picChg chg="add del">
          <ac:chgData name="Colvin, John" userId="4379f728-9248-4db3-8945-7ec9c1f37a22" providerId="ADAL" clId="{3424A039-1329-4063-8C15-86CDDC9174C8}" dt="2024-05-06T09:02:10.532" v="242" actId="478"/>
          <ac:picMkLst>
            <pc:docMk/>
            <pc:sldMk cId="791526125" sldId="259"/>
            <ac:picMk id="17" creationId="{2E6E99AF-AFDB-C148-79D1-1A4FDC0526E3}"/>
          </ac:picMkLst>
        </pc:picChg>
      </pc:sldChg>
      <pc:sldChg chg="new add del">
        <pc:chgData name="Colvin, John" userId="4379f728-9248-4db3-8945-7ec9c1f37a22" providerId="ADAL" clId="{3424A039-1329-4063-8C15-86CDDC9174C8}" dt="2024-05-06T09:01:25.202" v="228" actId="680"/>
        <pc:sldMkLst>
          <pc:docMk/>
          <pc:sldMk cId="650808040" sldId="260"/>
        </pc:sldMkLst>
      </pc:sldChg>
      <pc:sldChg chg="addSp delSp modSp new add del mod setBg modNotesTx">
        <pc:chgData name="Colvin, John" userId="4379f728-9248-4db3-8945-7ec9c1f37a22" providerId="ADAL" clId="{3424A039-1329-4063-8C15-86CDDC9174C8}" dt="2024-05-13T10:02:47.482" v="908" actId="255"/>
        <pc:sldMkLst>
          <pc:docMk/>
          <pc:sldMk cId="4120526831" sldId="260"/>
        </pc:sldMkLst>
        <pc:spChg chg="mod">
          <ac:chgData name="Colvin, John" userId="4379f728-9248-4db3-8945-7ec9c1f37a22" providerId="ADAL" clId="{3424A039-1329-4063-8C15-86CDDC9174C8}" dt="2024-05-13T10:02:17.554" v="901" actId="26606"/>
          <ac:spMkLst>
            <pc:docMk/>
            <pc:sldMk cId="4120526831" sldId="260"/>
            <ac:spMk id="2" creationId="{78C322AE-73AA-8A54-3666-3404FBA43CD6}"/>
          </ac:spMkLst>
        </pc:spChg>
        <pc:spChg chg="del mod">
          <ac:chgData name="Colvin, John" userId="4379f728-9248-4db3-8945-7ec9c1f37a22" providerId="ADAL" clId="{3424A039-1329-4063-8C15-86CDDC9174C8}" dt="2024-05-13T10:02:33.265" v="904" actId="478"/>
          <ac:spMkLst>
            <pc:docMk/>
            <pc:sldMk cId="4120526831" sldId="260"/>
            <ac:spMk id="3" creationId="{6D86B2F0-4D5B-F2BD-9B1F-B4AABC3A01C9}"/>
          </ac:spMkLst>
        </pc:spChg>
        <pc:spChg chg="add mod">
          <ac:chgData name="Colvin, John" userId="4379f728-9248-4db3-8945-7ec9c1f37a22" providerId="ADAL" clId="{3424A039-1329-4063-8C15-86CDDC9174C8}" dt="2024-05-13T10:02:47.482" v="908" actId="255"/>
          <ac:spMkLst>
            <pc:docMk/>
            <pc:sldMk cId="4120526831" sldId="260"/>
            <ac:spMk id="7" creationId="{0FB10640-37B7-6FE7-70B1-DB7DAEA503D1}"/>
          </ac:spMkLst>
        </pc:spChg>
        <pc:spChg chg="add">
          <ac:chgData name="Colvin, John" userId="4379f728-9248-4db3-8945-7ec9c1f37a22" providerId="ADAL" clId="{3424A039-1329-4063-8C15-86CDDC9174C8}" dt="2024-05-13T10:02:17.554" v="901" actId="26606"/>
          <ac:spMkLst>
            <pc:docMk/>
            <pc:sldMk cId="4120526831" sldId="260"/>
            <ac:spMk id="9" creationId="{9F7D5CDA-D291-4307-BF55-1381FED29634}"/>
          </ac:spMkLst>
        </pc:spChg>
        <pc:spChg chg="add">
          <ac:chgData name="Colvin, John" userId="4379f728-9248-4db3-8945-7ec9c1f37a22" providerId="ADAL" clId="{3424A039-1329-4063-8C15-86CDDC9174C8}" dt="2024-05-13T10:02:17.554" v="901" actId="26606"/>
          <ac:spMkLst>
            <pc:docMk/>
            <pc:sldMk cId="4120526831" sldId="260"/>
            <ac:spMk id="11" creationId="{59B296B9-C5A5-4E4F-9B60-C907B5F1466C}"/>
          </ac:spMkLst>
        </pc:spChg>
        <pc:spChg chg="add">
          <ac:chgData name="Colvin, John" userId="4379f728-9248-4db3-8945-7ec9c1f37a22" providerId="ADAL" clId="{3424A039-1329-4063-8C15-86CDDC9174C8}" dt="2024-05-13T10:02:17.554" v="901" actId="26606"/>
          <ac:spMkLst>
            <pc:docMk/>
            <pc:sldMk cId="4120526831" sldId="260"/>
            <ac:spMk id="13" creationId="{D0300FD3-5AF1-6305-15FA-9078072672E2}"/>
          </ac:spMkLst>
        </pc:spChg>
        <pc:picChg chg="add mod">
          <ac:chgData name="Colvin, John" userId="4379f728-9248-4db3-8945-7ec9c1f37a22" providerId="ADAL" clId="{3424A039-1329-4063-8C15-86CDDC9174C8}" dt="2024-05-13T10:02:23.794" v="902"/>
          <ac:picMkLst>
            <pc:docMk/>
            <pc:sldMk cId="4120526831" sldId="260"/>
            <ac:picMk id="4" creationId="{539FAEC3-52CD-3DBD-F9DB-07120DAF647A}"/>
          </ac:picMkLst>
        </pc:picChg>
        <pc:picChg chg="add">
          <ac:chgData name="Colvin, John" userId="4379f728-9248-4db3-8945-7ec9c1f37a22" providerId="ADAL" clId="{3424A039-1329-4063-8C15-86CDDC9174C8}" dt="2024-05-13T10:02:17.554" v="901" actId="26606"/>
          <ac:picMkLst>
            <pc:docMk/>
            <pc:sldMk cId="4120526831" sldId="260"/>
            <ac:picMk id="5" creationId="{5102D32E-AD53-0D04-43E2-C37CDCB7701E}"/>
          </ac:picMkLst>
        </pc:picChg>
      </pc:sldChg>
      <pc:sldChg chg="new del">
        <pc:chgData name="Colvin, John" userId="4379f728-9248-4db3-8945-7ec9c1f37a22" providerId="ADAL" clId="{3424A039-1329-4063-8C15-86CDDC9174C8}" dt="2024-05-06T09:01:24.945" v="227" actId="680"/>
        <pc:sldMkLst>
          <pc:docMk/>
          <pc:sldMk cId="2320814688" sldId="261"/>
        </pc:sldMkLst>
      </pc:sldChg>
      <pc:sldChg chg="addSp delSp modSp new mod setBg modNotesTx">
        <pc:chgData name="Colvin, John" userId="4379f728-9248-4db3-8945-7ec9c1f37a22" providerId="ADAL" clId="{3424A039-1329-4063-8C15-86CDDC9174C8}" dt="2024-05-14T09:25:25.335" v="1216"/>
        <pc:sldMkLst>
          <pc:docMk/>
          <pc:sldMk cId="3084472366" sldId="261"/>
        </pc:sldMkLst>
        <pc:spChg chg="mod">
          <ac:chgData name="Colvin, John" userId="4379f728-9248-4db3-8945-7ec9c1f37a22" providerId="ADAL" clId="{3424A039-1329-4063-8C15-86CDDC9174C8}" dt="2024-05-13T09:05:00.408" v="754" actId="27636"/>
          <ac:spMkLst>
            <pc:docMk/>
            <pc:sldMk cId="3084472366" sldId="261"/>
            <ac:spMk id="2" creationId="{386E9DF2-663E-C4E4-A126-5616618260B4}"/>
          </ac:spMkLst>
        </pc:spChg>
        <pc:spChg chg="mod">
          <ac:chgData name="Colvin, John" userId="4379f728-9248-4db3-8945-7ec9c1f37a22" providerId="ADAL" clId="{3424A039-1329-4063-8C15-86CDDC9174C8}" dt="2024-05-14T09:25:09.306" v="1211" actId="255"/>
          <ac:spMkLst>
            <pc:docMk/>
            <pc:sldMk cId="3084472366" sldId="261"/>
            <ac:spMk id="3" creationId="{7F8DDD73-39C0-7D1C-0FB5-630E7EB573A7}"/>
          </ac:spMkLst>
        </pc:spChg>
        <pc:spChg chg="add del">
          <ac:chgData name="Colvin, John" userId="4379f728-9248-4db3-8945-7ec9c1f37a22" providerId="ADAL" clId="{3424A039-1329-4063-8C15-86CDDC9174C8}" dt="2024-05-13T09:05:00.351" v="753" actId="26606"/>
          <ac:spMkLst>
            <pc:docMk/>
            <pc:sldMk cId="3084472366" sldId="261"/>
            <ac:spMk id="9" creationId="{04812C46-200A-4DEB-A05E-3ED6C68C2387}"/>
          </ac:spMkLst>
        </pc:spChg>
        <pc:spChg chg="add del">
          <ac:chgData name="Colvin, John" userId="4379f728-9248-4db3-8945-7ec9c1f37a22" providerId="ADAL" clId="{3424A039-1329-4063-8C15-86CDDC9174C8}" dt="2024-05-13T09:05:00.351" v="753" actId="26606"/>
          <ac:spMkLst>
            <pc:docMk/>
            <pc:sldMk cId="3084472366" sldId="261"/>
            <ac:spMk id="11" creationId="{D1EA859B-E555-4109-94F3-6700E046E008}"/>
          </ac:spMkLst>
        </pc:spChg>
        <pc:spChg chg="add">
          <ac:chgData name="Colvin, John" userId="4379f728-9248-4db3-8945-7ec9c1f37a22" providerId="ADAL" clId="{3424A039-1329-4063-8C15-86CDDC9174C8}" dt="2024-05-13T09:05:00.351" v="753" actId="26606"/>
          <ac:spMkLst>
            <pc:docMk/>
            <pc:sldMk cId="3084472366" sldId="261"/>
            <ac:spMk id="16" creationId="{23E547B5-89CF-4EC0-96DE-25771AED0799}"/>
          </ac:spMkLst>
        </pc:spChg>
        <pc:spChg chg="add">
          <ac:chgData name="Colvin, John" userId="4379f728-9248-4db3-8945-7ec9c1f37a22" providerId="ADAL" clId="{3424A039-1329-4063-8C15-86CDDC9174C8}" dt="2024-05-13T09:05:00.351" v="753" actId="26606"/>
          <ac:spMkLst>
            <pc:docMk/>
            <pc:sldMk cId="3084472366" sldId="261"/>
            <ac:spMk id="18" creationId="{3F0B8CEB-8279-4E5E-A0CE-1FC9F71736F2}"/>
          </ac:spMkLst>
        </pc:spChg>
        <pc:picChg chg="add mod">
          <ac:chgData name="Colvin, John" userId="4379f728-9248-4db3-8945-7ec9c1f37a22" providerId="ADAL" clId="{3424A039-1329-4063-8C15-86CDDC9174C8}" dt="2024-05-14T09:25:25.335" v="1216"/>
          <ac:picMkLst>
            <pc:docMk/>
            <pc:sldMk cId="3084472366" sldId="261"/>
            <ac:picMk id="4" creationId="{905C9996-7D6D-A7C4-D798-250BD2558AFD}"/>
          </ac:picMkLst>
        </pc:picChg>
        <pc:picChg chg="add mod ord">
          <ac:chgData name="Colvin, John" userId="4379f728-9248-4db3-8945-7ec9c1f37a22" providerId="ADAL" clId="{3424A039-1329-4063-8C15-86CDDC9174C8}" dt="2024-05-13T09:05:00.351" v="753" actId="26606"/>
          <ac:picMkLst>
            <pc:docMk/>
            <pc:sldMk cId="3084472366" sldId="261"/>
            <ac:picMk id="5" creationId="{2BEC8564-4807-4938-4C28-915A60DEF2FB}"/>
          </ac:picMkLst>
        </pc:picChg>
      </pc:sldChg>
      <pc:sldChg chg="new add del">
        <pc:chgData name="Colvin, John" userId="4379f728-9248-4db3-8945-7ec9c1f37a22" providerId="ADAL" clId="{3424A039-1329-4063-8C15-86CDDC9174C8}" dt="2024-05-06T09:01:24.711" v="226" actId="680"/>
        <pc:sldMkLst>
          <pc:docMk/>
          <pc:sldMk cId="2357966563" sldId="262"/>
        </pc:sldMkLst>
      </pc:sldChg>
      <pc:sldChg chg="addSp delSp modSp new mod setBg">
        <pc:chgData name="Colvin, John" userId="4379f728-9248-4db3-8945-7ec9c1f37a22" providerId="ADAL" clId="{3424A039-1329-4063-8C15-86CDDC9174C8}" dt="2024-05-13T09:11:36.021" v="804" actId="478"/>
        <pc:sldMkLst>
          <pc:docMk/>
          <pc:sldMk cId="2584543843" sldId="262"/>
        </pc:sldMkLst>
        <pc:spChg chg="mod">
          <ac:chgData name="Colvin, John" userId="4379f728-9248-4db3-8945-7ec9c1f37a22" providerId="ADAL" clId="{3424A039-1329-4063-8C15-86CDDC9174C8}" dt="2024-05-13T09:11:27.345" v="803" actId="26606"/>
          <ac:spMkLst>
            <pc:docMk/>
            <pc:sldMk cId="2584543843" sldId="262"/>
            <ac:spMk id="2" creationId="{B347FDAF-24FA-A969-A0B1-E120496481D8}"/>
          </ac:spMkLst>
        </pc:spChg>
        <pc:spChg chg="mod">
          <ac:chgData name="Colvin, John" userId="4379f728-9248-4db3-8945-7ec9c1f37a22" providerId="ADAL" clId="{3424A039-1329-4063-8C15-86CDDC9174C8}" dt="2024-05-13T09:11:27.345" v="803" actId="26606"/>
          <ac:spMkLst>
            <pc:docMk/>
            <pc:sldMk cId="2584543843" sldId="262"/>
            <ac:spMk id="3" creationId="{D17FF12C-E2DC-758D-2749-76E80E0D589A}"/>
          </ac:spMkLst>
        </pc:spChg>
        <pc:spChg chg="add del">
          <ac:chgData name="Colvin, John" userId="4379f728-9248-4db3-8945-7ec9c1f37a22" providerId="ADAL" clId="{3424A039-1329-4063-8C15-86CDDC9174C8}" dt="2024-05-13T09:11:27.345" v="803" actId="26606"/>
          <ac:spMkLst>
            <pc:docMk/>
            <pc:sldMk cId="2584543843" sldId="262"/>
            <ac:spMk id="9" creationId="{04812C46-200A-4DEB-A05E-3ED6C68C2387}"/>
          </ac:spMkLst>
        </pc:spChg>
        <pc:spChg chg="add del mod">
          <ac:chgData name="Colvin, John" userId="4379f728-9248-4db3-8945-7ec9c1f37a22" providerId="ADAL" clId="{3424A039-1329-4063-8C15-86CDDC9174C8}" dt="2024-05-13T09:11:36.021" v="804" actId="478"/>
          <ac:spMkLst>
            <pc:docMk/>
            <pc:sldMk cId="2584543843" sldId="262"/>
            <ac:spMk id="10" creationId="{AF74E678-E55C-1BC7-3175-A4B9E24F3922}"/>
          </ac:spMkLst>
        </pc:spChg>
        <pc:spChg chg="add">
          <ac:chgData name="Colvin, John" userId="4379f728-9248-4db3-8945-7ec9c1f37a22" providerId="ADAL" clId="{3424A039-1329-4063-8C15-86CDDC9174C8}" dt="2024-05-13T09:11:27.345" v="803" actId="26606"/>
          <ac:spMkLst>
            <pc:docMk/>
            <pc:sldMk cId="2584543843" sldId="262"/>
            <ac:spMk id="15" creationId="{23E547B5-89CF-4EC0-96DE-25771AED0799}"/>
          </ac:spMkLst>
        </pc:spChg>
        <pc:spChg chg="add">
          <ac:chgData name="Colvin, John" userId="4379f728-9248-4db3-8945-7ec9c1f37a22" providerId="ADAL" clId="{3424A039-1329-4063-8C15-86CDDC9174C8}" dt="2024-05-13T09:11:27.345" v="803" actId="26606"/>
          <ac:spMkLst>
            <pc:docMk/>
            <pc:sldMk cId="2584543843" sldId="262"/>
            <ac:spMk id="17" creationId="{3F0B8CEB-8279-4E5E-A0CE-1FC9F71736F2}"/>
          </ac:spMkLst>
        </pc:spChg>
        <pc:picChg chg="add">
          <ac:chgData name="Colvin, John" userId="4379f728-9248-4db3-8945-7ec9c1f37a22" providerId="ADAL" clId="{3424A039-1329-4063-8C15-86CDDC9174C8}" dt="2024-05-13T09:07:35.349" v="759"/>
          <ac:picMkLst>
            <pc:docMk/>
            <pc:sldMk cId="2584543843" sldId="262"/>
            <ac:picMk id="4" creationId="{2FBE22A4-B323-EFE9-7082-CFE046DE2411}"/>
          </ac:picMkLst>
        </pc:picChg>
        <pc:picChg chg="add del">
          <ac:chgData name="Colvin, John" userId="4379f728-9248-4db3-8945-7ec9c1f37a22" providerId="ADAL" clId="{3424A039-1329-4063-8C15-86CDDC9174C8}" dt="2024-05-13T09:10:59.413" v="799" actId="478"/>
          <ac:picMkLst>
            <pc:docMk/>
            <pc:sldMk cId="2584543843" sldId="262"/>
            <ac:picMk id="5" creationId="{24DB399A-8D42-251A-3061-8AD202973D51}"/>
          </ac:picMkLst>
        </pc:picChg>
        <pc:picChg chg="add mod">
          <ac:chgData name="Colvin, John" userId="4379f728-9248-4db3-8945-7ec9c1f37a22" providerId="ADAL" clId="{3424A039-1329-4063-8C15-86CDDC9174C8}" dt="2024-05-13T09:07:40.821" v="760"/>
          <ac:picMkLst>
            <pc:docMk/>
            <pc:sldMk cId="2584543843" sldId="262"/>
            <ac:picMk id="6" creationId="{98DBCCF5-15CA-13B2-F3FD-1C7BD17D93CA}"/>
          </ac:picMkLst>
        </pc:picChg>
        <pc:picChg chg="add mod ord">
          <ac:chgData name="Colvin, John" userId="4379f728-9248-4db3-8945-7ec9c1f37a22" providerId="ADAL" clId="{3424A039-1329-4063-8C15-86CDDC9174C8}" dt="2024-05-13T09:11:27.345" v="803" actId="26606"/>
          <ac:picMkLst>
            <pc:docMk/>
            <pc:sldMk cId="2584543843" sldId="262"/>
            <ac:picMk id="8" creationId="{3D39DA19-6943-5202-3ABF-5AD32DD78C9B}"/>
          </ac:picMkLst>
        </pc:picChg>
      </pc:sldChg>
      <pc:sldChg chg="new add del">
        <pc:chgData name="Colvin, John" userId="4379f728-9248-4db3-8945-7ec9c1f37a22" providerId="ADAL" clId="{3424A039-1329-4063-8C15-86CDDC9174C8}" dt="2024-05-06T09:01:24.458" v="225" actId="680"/>
        <pc:sldMkLst>
          <pc:docMk/>
          <pc:sldMk cId="1875990939" sldId="263"/>
        </pc:sldMkLst>
      </pc:sldChg>
      <pc:sldChg chg="addSp modSp new mod setBg">
        <pc:chgData name="Colvin, John" userId="4379f728-9248-4db3-8945-7ec9c1f37a22" providerId="ADAL" clId="{3424A039-1329-4063-8C15-86CDDC9174C8}" dt="2024-05-13T09:08:23.259" v="775" actId="14100"/>
        <pc:sldMkLst>
          <pc:docMk/>
          <pc:sldMk cId="4091461385" sldId="263"/>
        </pc:sldMkLst>
        <pc:spChg chg="mod">
          <ac:chgData name="Colvin, John" userId="4379f728-9248-4db3-8945-7ec9c1f37a22" providerId="ADAL" clId="{3424A039-1329-4063-8C15-86CDDC9174C8}" dt="2024-05-13T09:05:21.991" v="756" actId="26606"/>
          <ac:spMkLst>
            <pc:docMk/>
            <pc:sldMk cId="4091461385" sldId="263"/>
            <ac:spMk id="2" creationId="{78024CB2-B2CF-E617-853B-E7E3E0574C10}"/>
          </ac:spMkLst>
        </pc:spChg>
        <pc:spChg chg="mod">
          <ac:chgData name="Colvin, John" userId="4379f728-9248-4db3-8945-7ec9c1f37a22" providerId="ADAL" clId="{3424A039-1329-4063-8C15-86CDDC9174C8}" dt="2024-05-13T09:08:23.259" v="775" actId="14100"/>
          <ac:spMkLst>
            <pc:docMk/>
            <pc:sldMk cId="4091461385" sldId="263"/>
            <ac:spMk id="3" creationId="{6BAE4BD1-167D-FF79-FEA3-3F3DB9DE8E09}"/>
          </ac:spMkLst>
        </pc:spChg>
        <pc:spChg chg="add">
          <ac:chgData name="Colvin, John" userId="4379f728-9248-4db3-8945-7ec9c1f37a22" providerId="ADAL" clId="{3424A039-1329-4063-8C15-86CDDC9174C8}" dt="2024-05-13T09:05:21.991" v="756" actId="26606"/>
          <ac:spMkLst>
            <pc:docMk/>
            <pc:sldMk cId="4091461385" sldId="263"/>
            <ac:spMk id="9" creationId="{04812C46-200A-4DEB-A05E-3ED6C68C2387}"/>
          </ac:spMkLst>
        </pc:spChg>
        <pc:spChg chg="add">
          <ac:chgData name="Colvin, John" userId="4379f728-9248-4db3-8945-7ec9c1f37a22" providerId="ADAL" clId="{3424A039-1329-4063-8C15-86CDDC9174C8}" dt="2024-05-13T09:05:21.991" v="756" actId="26606"/>
          <ac:spMkLst>
            <pc:docMk/>
            <pc:sldMk cId="4091461385" sldId="263"/>
            <ac:spMk id="11" creationId="{D1EA859B-E555-4109-94F3-6700E046E008}"/>
          </ac:spMkLst>
        </pc:spChg>
        <pc:picChg chg="add mod">
          <ac:chgData name="Colvin, John" userId="4379f728-9248-4db3-8945-7ec9c1f37a22" providerId="ADAL" clId="{3424A039-1329-4063-8C15-86CDDC9174C8}" dt="2024-05-13T09:05:27.711" v="757"/>
          <ac:picMkLst>
            <pc:docMk/>
            <pc:sldMk cId="4091461385" sldId="263"/>
            <ac:picMk id="4" creationId="{CD94FC40-43EF-56C7-01DE-3D2289FD5519}"/>
          </ac:picMkLst>
        </pc:picChg>
        <pc:picChg chg="add">
          <ac:chgData name="Colvin, John" userId="4379f728-9248-4db3-8945-7ec9c1f37a22" providerId="ADAL" clId="{3424A039-1329-4063-8C15-86CDDC9174C8}" dt="2024-05-13T09:05:21.991" v="756" actId="26606"/>
          <ac:picMkLst>
            <pc:docMk/>
            <pc:sldMk cId="4091461385" sldId="263"/>
            <ac:picMk id="5" creationId="{056277FD-CC2A-91AD-4857-FD3AFDC48CFF}"/>
          </ac:picMkLst>
        </pc:picChg>
      </pc:sldChg>
      <pc:sldChg chg="addSp delSp modSp new mod setBg">
        <pc:chgData name="Colvin, John" userId="4379f728-9248-4db3-8945-7ec9c1f37a22" providerId="ADAL" clId="{3424A039-1329-4063-8C15-86CDDC9174C8}" dt="2024-05-13T09:10:23.863" v="792"/>
        <pc:sldMkLst>
          <pc:docMk/>
          <pc:sldMk cId="2224258241" sldId="264"/>
        </pc:sldMkLst>
        <pc:spChg chg="mod">
          <ac:chgData name="Colvin, John" userId="4379f728-9248-4db3-8945-7ec9c1f37a22" providerId="ADAL" clId="{3424A039-1329-4063-8C15-86CDDC9174C8}" dt="2024-05-13T09:10:23.863" v="792"/>
          <ac:spMkLst>
            <pc:docMk/>
            <pc:sldMk cId="2224258241" sldId="264"/>
            <ac:spMk id="2" creationId="{E228D166-1CF9-BAE8-2652-2D1EF83E3A1B}"/>
          </ac:spMkLst>
        </pc:spChg>
        <pc:spChg chg="mod">
          <ac:chgData name="Colvin, John" userId="4379f728-9248-4db3-8945-7ec9c1f37a22" providerId="ADAL" clId="{3424A039-1329-4063-8C15-86CDDC9174C8}" dt="2024-05-13T09:10:11.732" v="791" actId="1076"/>
          <ac:spMkLst>
            <pc:docMk/>
            <pc:sldMk cId="2224258241" sldId="264"/>
            <ac:spMk id="3" creationId="{72E4CCD6-838F-62A9-04BF-17F9D7A0BB7A}"/>
          </ac:spMkLst>
        </pc:spChg>
        <pc:spChg chg="add del">
          <ac:chgData name="Colvin, John" userId="4379f728-9248-4db3-8945-7ec9c1f37a22" providerId="ADAL" clId="{3424A039-1329-4063-8C15-86CDDC9174C8}" dt="2024-05-13T09:08:54.792" v="779" actId="26606"/>
          <ac:spMkLst>
            <pc:docMk/>
            <pc:sldMk cId="2224258241" sldId="264"/>
            <ac:spMk id="9" creationId="{9F7D5CDA-D291-4307-BF55-1381FED29634}"/>
          </ac:spMkLst>
        </pc:spChg>
        <pc:spChg chg="add">
          <ac:chgData name="Colvin, John" userId="4379f728-9248-4db3-8945-7ec9c1f37a22" providerId="ADAL" clId="{3424A039-1329-4063-8C15-86CDDC9174C8}" dt="2024-05-13T09:09:46.414" v="783" actId="26606"/>
          <ac:spMkLst>
            <pc:docMk/>
            <pc:sldMk cId="2224258241" sldId="264"/>
            <ac:spMk id="11" creationId="{04812C46-200A-4DEB-A05E-3ED6C68C2387}"/>
          </ac:spMkLst>
        </pc:spChg>
        <pc:spChg chg="add">
          <ac:chgData name="Colvin, John" userId="4379f728-9248-4db3-8945-7ec9c1f37a22" providerId="ADAL" clId="{3424A039-1329-4063-8C15-86CDDC9174C8}" dt="2024-05-13T09:09:46.414" v="783" actId="26606"/>
          <ac:spMkLst>
            <pc:docMk/>
            <pc:sldMk cId="2224258241" sldId="264"/>
            <ac:spMk id="13" creationId="{D1EA859B-E555-4109-94F3-6700E046E008}"/>
          </ac:spMkLst>
        </pc:spChg>
        <pc:picChg chg="add del">
          <ac:chgData name="Colvin, John" userId="4379f728-9248-4db3-8945-7ec9c1f37a22" providerId="ADAL" clId="{3424A039-1329-4063-8C15-86CDDC9174C8}" dt="2024-05-13T09:08:54.792" v="779" actId="26606"/>
          <ac:picMkLst>
            <pc:docMk/>
            <pc:sldMk cId="2224258241" sldId="264"/>
            <ac:picMk id="5" creationId="{9FE35198-A557-7C5D-AC68-BE3F07D3F14B}"/>
          </ac:picMkLst>
        </pc:picChg>
        <pc:picChg chg="add mod ord">
          <ac:chgData name="Colvin, John" userId="4379f728-9248-4db3-8945-7ec9c1f37a22" providerId="ADAL" clId="{3424A039-1329-4063-8C15-86CDDC9174C8}" dt="2024-05-13T09:09:46.414" v="783" actId="26606"/>
          <ac:picMkLst>
            <pc:docMk/>
            <pc:sldMk cId="2224258241" sldId="264"/>
            <ac:picMk id="6" creationId="{495D08F3-A0FE-1D74-C107-C6D24DA06FDA}"/>
          </ac:picMkLst>
        </pc:picChg>
        <pc:picChg chg="add mod">
          <ac:chgData name="Colvin, John" userId="4379f728-9248-4db3-8945-7ec9c1f37a22" providerId="ADAL" clId="{3424A039-1329-4063-8C15-86CDDC9174C8}" dt="2024-05-13T09:09:55.376" v="784"/>
          <ac:picMkLst>
            <pc:docMk/>
            <pc:sldMk cId="2224258241" sldId="264"/>
            <ac:picMk id="7" creationId="{2DDE5498-154A-B2E7-3BFE-5B85F2FB9662}"/>
          </ac:picMkLst>
        </pc:picChg>
      </pc:sldChg>
      <pc:sldChg chg="addSp delSp modSp new mod setBg">
        <pc:chgData name="Colvin, John" userId="4379f728-9248-4db3-8945-7ec9c1f37a22" providerId="ADAL" clId="{3424A039-1329-4063-8C15-86CDDC9174C8}" dt="2024-05-13T09:14:23.642" v="842" actId="27636"/>
        <pc:sldMkLst>
          <pc:docMk/>
          <pc:sldMk cId="651598474" sldId="265"/>
        </pc:sldMkLst>
        <pc:spChg chg="mod">
          <ac:chgData name="Colvin, John" userId="4379f728-9248-4db3-8945-7ec9c1f37a22" providerId="ADAL" clId="{3424A039-1329-4063-8C15-86CDDC9174C8}" dt="2024-05-13T09:14:13.096" v="837" actId="1076"/>
          <ac:spMkLst>
            <pc:docMk/>
            <pc:sldMk cId="651598474" sldId="265"/>
            <ac:spMk id="2" creationId="{C5E06A23-8AC5-5216-8711-BF9C8AB82700}"/>
          </ac:spMkLst>
        </pc:spChg>
        <pc:spChg chg="del mod">
          <ac:chgData name="Colvin, John" userId="4379f728-9248-4db3-8945-7ec9c1f37a22" providerId="ADAL" clId="{3424A039-1329-4063-8C15-86CDDC9174C8}" dt="2024-05-13T09:13:05.896" v="818" actId="478"/>
          <ac:spMkLst>
            <pc:docMk/>
            <pc:sldMk cId="651598474" sldId="265"/>
            <ac:spMk id="3" creationId="{AA363ADF-E0F1-ECC6-96D1-0C3634A1B2FC}"/>
          </ac:spMkLst>
        </pc:spChg>
        <pc:spChg chg="add mod">
          <ac:chgData name="Colvin, John" userId="4379f728-9248-4db3-8945-7ec9c1f37a22" providerId="ADAL" clId="{3424A039-1329-4063-8C15-86CDDC9174C8}" dt="2024-05-13T09:14:23.642" v="842" actId="27636"/>
          <ac:spMkLst>
            <pc:docMk/>
            <pc:sldMk cId="651598474" sldId="265"/>
            <ac:spMk id="5" creationId="{9CE845E1-25D0-D292-FE17-A21E5C5CA677}"/>
          </ac:spMkLst>
        </pc:spChg>
        <pc:spChg chg="add">
          <ac:chgData name="Colvin, John" userId="4379f728-9248-4db3-8945-7ec9c1f37a22" providerId="ADAL" clId="{3424A039-1329-4063-8C15-86CDDC9174C8}" dt="2024-05-13T09:13:41.956" v="829" actId="26606"/>
          <ac:spMkLst>
            <pc:docMk/>
            <pc:sldMk cId="651598474" sldId="265"/>
            <ac:spMk id="11" creationId="{04C21BAE-6866-4C7A-A7EC-C1B2E572D5BE}"/>
          </ac:spMkLst>
        </pc:spChg>
        <pc:spChg chg="add">
          <ac:chgData name="Colvin, John" userId="4379f728-9248-4db3-8945-7ec9c1f37a22" providerId="ADAL" clId="{3424A039-1329-4063-8C15-86CDDC9174C8}" dt="2024-05-13T09:13:41.956" v="829" actId="26606"/>
          <ac:spMkLst>
            <pc:docMk/>
            <pc:sldMk cId="651598474" sldId="265"/>
            <ac:spMk id="13" creationId="{7E7D0C94-08B4-48AE-8813-CC4D60294F42}"/>
          </ac:spMkLst>
        </pc:spChg>
        <pc:spChg chg="add">
          <ac:chgData name="Colvin, John" userId="4379f728-9248-4db3-8945-7ec9c1f37a22" providerId="ADAL" clId="{3424A039-1329-4063-8C15-86CDDC9174C8}" dt="2024-05-13T09:13:41.956" v="829" actId="26606"/>
          <ac:spMkLst>
            <pc:docMk/>
            <pc:sldMk cId="651598474" sldId="265"/>
            <ac:spMk id="15" creationId="{F0C518C2-0AA4-470C-87B9-9CBF428FBA25}"/>
          </ac:spMkLst>
        </pc:spChg>
        <pc:picChg chg="add mod">
          <ac:chgData name="Colvin, John" userId="4379f728-9248-4db3-8945-7ec9c1f37a22" providerId="ADAL" clId="{3424A039-1329-4063-8C15-86CDDC9174C8}" dt="2024-05-13T09:13:51.798" v="831"/>
          <ac:picMkLst>
            <pc:docMk/>
            <pc:sldMk cId="651598474" sldId="265"/>
            <ac:picMk id="6" creationId="{2506930E-0512-C171-279C-3AD65333596F}"/>
          </ac:picMkLst>
        </pc:picChg>
        <pc:picChg chg="add mod">
          <ac:chgData name="Colvin, John" userId="4379f728-9248-4db3-8945-7ec9c1f37a22" providerId="ADAL" clId="{3424A039-1329-4063-8C15-86CDDC9174C8}" dt="2024-05-13T09:14:08.521" v="836" actId="1076"/>
          <ac:picMkLst>
            <pc:docMk/>
            <pc:sldMk cId="651598474" sldId="265"/>
            <ac:picMk id="7" creationId="{EF92B8C9-9A1E-1CAB-A847-4808E3E402C2}"/>
          </ac:picMkLst>
        </pc:picChg>
      </pc:sldChg>
      <pc:sldChg chg="modSp new mod modNotesTx">
        <pc:chgData name="Colvin, John" userId="4379f728-9248-4db3-8945-7ec9c1f37a22" providerId="ADAL" clId="{3424A039-1329-4063-8C15-86CDDC9174C8}" dt="2024-05-13T09:16:09.414" v="862" actId="27636"/>
        <pc:sldMkLst>
          <pc:docMk/>
          <pc:sldMk cId="404669082" sldId="266"/>
        </pc:sldMkLst>
        <pc:spChg chg="mod">
          <ac:chgData name="Colvin, John" userId="4379f728-9248-4db3-8945-7ec9c1f37a22" providerId="ADAL" clId="{3424A039-1329-4063-8C15-86CDDC9174C8}" dt="2024-05-13T09:14:42.330" v="845"/>
          <ac:spMkLst>
            <pc:docMk/>
            <pc:sldMk cId="404669082" sldId="266"/>
            <ac:spMk id="2" creationId="{B6E55713-8B3A-04D9-30D5-CD2F6E194107}"/>
          </ac:spMkLst>
        </pc:spChg>
        <pc:spChg chg="mod">
          <ac:chgData name="Colvin, John" userId="4379f728-9248-4db3-8945-7ec9c1f37a22" providerId="ADAL" clId="{3424A039-1329-4063-8C15-86CDDC9174C8}" dt="2024-05-13T09:16:09.414" v="862" actId="27636"/>
          <ac:spMkLst>
            <pc:docMk/>
            <pc:sldMk cId="404669082" sldId="266"/>
            <ac:spMk id="3" creationId="{4C6DD9DE-8864-E626-48A2-E0A16964E299}"/>
          </ac:spMkLst>
        </pc:spChg>
      </pc:sldChg>
      <pc:sldChg chg="modSp new del mod modNotesTx">
        <pc:chgData name="Colvin, John" userId="4379f728-9248-4db3-8945-7ec9c1f37a22" providerId="ADAL" clId="{3424A039-1329-4063-8C15-86CDDC9174C8}" dt="2024-05-13T09:17:35.985" v="863" actId="47"/>
        <pc:sldMkLst>
          <pc:docMk/>
          <pc:sldMk cId="3431176401" sldId="267"/>
        </pc:sldMkLst>
        <pc:spChg chg="mod">
          <ac:chgData name="Colvin, John" userId="4379f728-9248-4db3-8945-7ec9c1f37a22" providerId="ADAL" clId="{3424A039-1329-4063-8C15-86CDDC9174C8}" dt="2024-05-07T08:10:56.712" v="368" actId="1076"/>
          <ac:spMkLst>
            <pc:docMk/>
            <pc:sldMk cId="3431176401" sldId="267"/>
            <ac:spMk id="2" creationId="{479D09D4-518A-CFE9-3FD9-A2BD10D98BC2}"/>
          </ac:spMkLst>
        </pc:spChg>
        <pc:spChg chg="mod">
          <ac:chgData name="Colvin, John" userId="4379f728-9248-4db3-8945-7ec9c1f37a22" providerId="ADAL" clId="{3424A039-1329-4063-8C15-86CDDC9174C8}" dt="2024-05-07T08:15:26.012" v="397" actId="113"/>
          <ac:spMkLst>
            <pc:docMk/>
            <pc:sldMk cId="3431176401" sldId="267"/>
            <ac:spMk id="3" creationId="{408B0E0B-BDA6-50E9-5951-EBF30456E2A9}"/>
          </ac:spMkLst>
        </pc:spChg>
      </pc:sldChg>
      <pc:sldChg chg="addSp delSp modSp new del mod setBg">
        <pc:chgData name="Colvin, John" userId="4379f728-9248-4db3-8945-7ec9c1f37a22" providerId="ADAL" clId="{3424A039-1329-4063-8C15-86CDDC9174C8}" dt="2024-05-13T11:35:56.594" v="1100" actId="47"/>
        <pc:sldMkLst>
          <pc:docMk/>
          <pc:sldMk cId="4114599710" sldId="268"/>
        </pc:sldMkLst>
        <pc:spChg chg="mod">
          <ac:chgData name="Colvin, John" userId="4379f728-9248-4db3-8945-7ec9c1f37a22" providerId="ADAL" clId="{3424A039-1329-4063-8C15-86CDDC9174C8}" dt="2024-05-13T09:58:06.956" v="887" actId="20577"/>
          <ac:spMkLst>
            <pc:docMk/>
            <pc:sldMk cId="4114599710" sldId="268"/>
            <ac:spMk id="2" creationId="{F8409538-1CB8-E89F-1CF3-2199FBE65F07}"/>
          </ac:spMkLst>
        </pc:spChg>
        <pc:spChg chg="add del">
          <ac:chgData name="Colvin, John" userId="4379f728-9248-4db3-8945-7ec9c1f37a22" providerId="ADAL" clId="{3424A039-1329-4063-8C15-86CDDC9174C8}" dt="2024-05-13T09:18:00.628" v="874" actId="26606"/>
          <ac:spMkLst>
            <pc:docMk/>
            <pc:sldMk cId="4114599710" sldId="268"/>
            <ac:spMk id="3" creationId="{1BE06350-0B6F-AABD-39F0-677504B496CB}"/>
          </ac:spMkLst>
        </pc:spChg>
        <pc:spChg chg="add del">
          <ac:chgData name="Colvin, John" userId="4379f728-9248-4db3-8945-7ec9c1f37a22" providerId="ADAL" clId="{3424A039-1329-4063-8C15-86CDDC9174C8}" dt="2024-05-13T09:17:59.002" v="872" actId="26606"/>
          <ac:spMkLst>
            <pc:docMk/>
            <pc:sldMk cId="4114599710" sldId="268"/>
            <ac:spMk id="9" creationId="{4D60F200-5EB0-B223-2439-C96C67F0FEE1}"/>
          </ac:spMkLst>
        </pc:spChg>
        <pc:spChg chg="add del">
          <ac:chgData name="Colvin, John" userId="4379f728-9248-4db3-8945-7ec9c1f37a22" providerId="ADAL" clId="{3424A039-1329-4063-8C15-86CDDC9174C8}" dt="2024-05-13T09:17:59.002" v="872" actId="26606"/>
          <ac:spMkLst>
            <pc:docMk/>
            <pc:sldMk cId="4114599710" sldId="268"/>
            <ac:spMk id="11" creationId="{A6567EA8-C72D-4B9B-D23F-6B2E9F9C9F47}"/>
          </ac:spMkLst>
        </pc:spChg>
        <pc:spChg chg="add del">
          <ac:chgData name="Colvin, John" userId="4379f728-9248-4db3-8945-7ec9c1f37a22" providerId="ADAL" clId="{3424A039-1329-4063-8C15-86CDDC9174C8}" dt="2024-05-13T09:17:59.002" v="872" actId="26606"/>
          <ac:spMkLst>
            <pc:docMk/>
            <pc:sldMk cId="4114599710" sldId="268"/>
            <ac:spMk id="13" creationId="{FEFBFA78-9360-1E01-5448-6D5AE0A32601}"/>
          </ac:spMkLst>
        </pc:spChg>
        <pc:spChg chg="add del">
          <ac:chgData name="Colvin, John" userId="4379f728-9248-4db3-8945-7ec9c1f37a22" providerId="ADAL" clId="{3424A039-1329-4063-8C15-86CDDC9174C8}" dt="2024-05-13T09:17:59.002" v="872" actId="26606"/>
          <ac:spMkLst>
            <pc:docMk/>
            <pc:sldMk cId="4114599710" sldId="268"/>
            <ac:spMk id="15" creationId="{1740453C-744F-DB3A-47EC-15EACE1DC117}"/>
          </ac:spMkLst>
        </pc:spChg>
        <pc:spChg chg="add del">
          <ac:chgData name="Colvin, John" userId="4379f728-9248-4db3-8945-7ec9c1f37a22" providerId="ADAL" clId="{3424A039-1329-4063-8C15-86CDDC9174C8}" dt="2024-05-13T09:17:59.002" v="872" actId="26606"/>
          <ac:spMkLst>
            <pc:docMk/>
            <pc:sldMk cId="4114599710" sldId="268"/>
            <ac:spMk id="17" creationId="{B6924B03-77BD-EAE3-2854-43363FF8E6BB}"/>
          </ac:spMkLst>
        </pc:spChg>
        <pc:spChg chg="add del">
          <ac:chgData name="Colvin, John" userId="4379f728-9248-4db3-8945-7ec9c1f37a22" providerId="ADAL" clId="{3424A039-1329-4063-8C15-86CDDC9174C8}" dt="2024-05-13T09:18:00.628" v="874" actId="26606"/>
          <ac:spMkLst>
            <pc:docMk/>
            <pc:sldMk cId="4114599710" sldId="268"/>
            <ac:spMk id="19" creationId="{9089EED9-F54D-4F20-A2C6-949DE4176959}"/>
          </ac:spMkLst>
        </pc:spChg>
        <pc:spChg chg="add del">
          <ac:chgData name="Colvin, John" userId="4379f728-9248-4db3-8945-7ec9c1f37a22" providerId="ADAL" clId="{3424A039-1329-4063-8C15-86CDDC9174C8}" dt="2024-05-13T09:18:00.628" v="874" actId="26606"/>
          <ac:spMkLst>
            <pc:docMk/>
            <pc:sldMk cId="4114599710" sldId="268"/>
            <ac:spMk id="20" creationId="{7E46F721-3785-414D-8697-16AF490E6806}"/>
          </ac:spMkLst>
        </pc:spChg>
        <pc:picChg chg="add del">
          <ac:chgData name="Colvin, John" userId="4379f728-9248-4db3-8945-7ec9c1f37a22" providerId="ADAL" clId="{3424A039-1329-4063-8C15-86CDDC9174C8}" dt="2024-05-13T09:17:59.002" v="872" actId="26606"/>
          <ac:picMkLst>
            <pc:docMk/>
            <pc:sldMk cId="4114599710" sldId="268"/>
            <ac:picMk id="5" creationId="{71775112-FECE-FAF8-E940-991B53057BFC}"/>
          </ac:picMkLst>
        </pc:picChg>
        <pc:picChg chg="add del">
          <ac:chgData name="Colvin, John" userId="4379f728-9248-4db3-8945-7ec9c1f37a22" providerId="ADAL" clId="{3424A039-1329-4063-8C15-86CDDC9174C8}" dt="2024-05-13T09:18:00.628" v="874" actId="26606"/>
          <ac:picMkLst>
            <pc:docMk/>
            <pc:sldMk cId="4114599710" sldId="268"/>
            <ac:picMk id="21" creationId="{E7EF1D13-1723-7E49-B2D6-D431E6F4CBA7}"/>
          </ac:picMkLst>
        </pc:picChg>
      </pc:sldChg>
      <pc:sldChg chg="addSp delSp modSp new mod setBg modAnim">
        <pc:chgData name="Colvin, John" userId="4379f728-9248-4db3-8945-7ec9c1f37a22" providerId="ADAL" clId="{3424A039-1329-4063-8C15-86CDDC9174C8}" dt="2024-05-13T08:53:47.192" v="576" actId="26606"/>
        <pc:sldMkLst>
          <pc:docMk/>
          <pc:sldMk cId="70112774" sldId="269"/>
        </pc:sldMkLst>
        <pc:spChg chg="mod">
          <ac:chgData name="Colvin, John" userId="4379f728-9248-4db3-8945-7ec9c1f37a22" providerId="ADAL" clId="{3424A039-1329-4063-8C15-86CDDC9174C8}" dt="2024-05-13T08:53:47.192" v="576" actId="26606"/>
          <ac:spMkLst>
            <pc:docMk/>
            <pc:sldMk cId="70112774" sldId="269"/>
            <ac:spMk id="2" creationId="{5C0B9F9D-9A59-0215-6226-FDE1DC2B6E3C}"/>
          </ac:spMkLst>
        </pc:spChg>
        <pc:spChg chg="mod">
          <ac:chgData name="Colvin, John" userId="4379f728-9248-4db3-8945-7ec9c1f37a22" providerId="ADAL" clId="{3424A039-1329-4063-8C15-86CDDC9174C8}" dt="2024-05-13T08:53:47.192" v="576" actId="26606"/>
          <ac:spMkLst>
            <pc:docMk/>
            <pc:sldMk cId="70112774" sldId="269"/>
            <ac:spMk id="3" creationId="{AF3EF500-1DB5-52DD-0D47-F0D67DE84A53}"/>
          </ac:spMkLst>
        </pc:spChg>
        <pc:spChg chg="add del mod">
          <ac:chgData name="Colvin, John" userId="4379f728-9248-4db3-8945-7ec9c1f37a22" providerId="ADAL" clId="{3424A039-1329-4063-8C15-86CDDC9174C8}" dt="2024-05-13T08:53:33.615" v="572" actId="478"/>
          <ac:spMkLst>
            <pc:docMk/>
            <pc:sldMk cId="70112774" sldId="269"/>
            <ac:spMk id="8" creationId="{01C1863C-1CE9-79BA-DDF4-6EACB3592970}"/>
          </ac:spMkLst>
        </pc:spChg>
        <pc:spChg chg="add del">
          <ac:chgData name="Colvin, John" userId="4379f728-9248-4db3-8945-7ec9c1f37a22" providerId="ADAL" clId="{3424A039-1329-4063-8C15-86CDDC9174C8}" dt="2024-05-13T08:52:45.105" v="564" actId="26606"/>
          <ac:spMkLst>
            <pc:docMk/>
            <pc:sldMk cId="70112774" sldId="269"/>
            <ac:spMk id="10" creationId="{7D07B7BC-3270-4CF3-A7AA-0937908AD58A}"/>
          </ac:spMkLst>
        </pc:spChg>
        <pc:spChg chg="add del">
          <ac:chgData name="Colvin, John" userId="4379f728-9248-4db3-8945-7ec9c1f37a22" providerId="ADAL" clId="{3424A039-1329-4063-8C15-86CDDC9174C8}" dt="2024-05-13T08:53:47.192" v="576" actId="26606"/>
          <ac:spMkLst>
            <pc:docMk/>
            <pc:sldMk cId="70112774" sldId="269"/>
            <ac:spMk id="13" creationId="{04812C46-200A-4DEB-A05E-3ED6C68C2387}"/>
          </ac:spMkLst>
        </pc:spChg>
        <pc:spChg chg="add del">
          <ac:chgData name="Colvin, John" userId="4379f728-9248-4db3-8945-7ec9c1f37a22" providerId="ADAL" clId="{3424A039-1329-4063-8C15-86CDDC9174C8}" dt="2024-05-13T08:53:47.192" v="576" actId="26606"/>
          <ac:spMkLst>
            <pc:docMk/>
            <pc:sldMk cId="70112774" sldId="269"/>
            <ac:spMk id="15" creationId="{D1EA859B-E555-4109-94F3-6700E046E008}"/>
          </ac:spMkLst>
        </pc:spChg>
        <pc:spChg chg="add del">
          <ac:chgData name="Colvin, John" userId="4379f728-9248-4db3-8945-7ec9c1f37a22" providerId="ADAL" clId="{3424A039-1329-4063-8C15-86CDDC9174C8}" dt="2024-05-13T08:53:47.181" v="575" actId="26606"/>
          <ac:spMkLst>
            <pc:docMk/>
            <pc:sldMk cId="70112774" sldId="269"/>
            <ac:spMk id="20" creationId="{F13C74B1-5B17-4795-BED0-7140497B445A}"/>
          </ac:spMkLst>
        </pc:spChg>
        <pc:spChg chg="add del">
          <ac:chgData name="Colvin, John" userId="4379f728-9248-4db3-8945-7ec9c1f37a22" providerId="ADAL" clId="{3424A039-1329-4063-8C15-86CDDC9174C8}" dt="2024-05-13T08:53:47.181" v="575" actId="26606"/>
          <ac:spMkLst>
            <pc:docMk/>
            <pc:sldMk cId="70112774" sldId="269"/>
            <ac:spMk id="22" creationId="{D4974D33-8DC5-464E-8C6D-BE58F0669C17}"/>
          </ac:spMkLst>
        </pc:spChg>
        <pc:spChg chg="add">
          <ac:chgData name="Colvin, John" userId="4379f728-9248-4db3-8945-7ec9c1f37a22" providerId="ADAL" clId="{3424A039-1329-4063-8C15-86CDDC9174C8}" dt="2024-05-13T08:53:47.192" v="576" actId="26606"/>
          <ac:spMkLst>
            <pc:docMk/>
            <pc:sldMk cId="70112774" sldId="269"/>
            <ac:spMk id="24" creationId="{B1595A09-E336-4D1B-9B3A-06A2287A54E2}"/>
          </ac:spMkLst>
        </pc:spChg>
        <pc:spChg chg="add">
          <ac:chgData name="Colvin, John" userId="4379f728-9248-4db3-8945-7ec9c1f37a22" providerId="ADAL" clId="{3424A039-1329-4063-8C15-86CDDC9174C8}" dt="2024-05-13T08:53:47.192" v="576" actId="26606"/>
          <ac:spMkLst>
            <pc:docMk/>
            <pc:sldMk cId="70112774" sldId="269"/>
            <ac:spMk id="25" creationId="{3540989C-C7B8-473B-BF87-6F2DA6A90006}"/>
          </ac:spMkLst>
        </pc:spChg>
        <pc:grpChg chg="add del">
          <ac:chgData name="Colvin, John" userId="4379f728-9248-4db3-8945-7ec9c1f37a22" providerId="ADAL" clId="{3424A039-1329-4063-8C15-86CDDC9174C8}" dt="2024-05-13T08:52:45.105" v="564" actId="26606"/>
          <ac:grpSpMkLst>
            <pc:docMk/>
            <pc:sldMk cId="70112774" sldId="269"/>
            <ac:grpSpMk id="12" creationId="{F25CF9F0-F8C1-414D-B348-B5FA27CCE6C4}"/>
          </ac:grpSpMkLst>
        </pc:grpChg>
        <pc:grpChg chg="add del">
          <ac:chgData name="Colvin, John" userId="4379f728-9248-4db3-8945-7ec9c1f37a22" providerId="ADAL" clId="{3424A039-1329-4063-8C15-86CDDC9174C8}" dt="2024-05-13T08:52:45.105" v="564" actId="26606"/>
          <ac:grpSpMkLst>
            <pc:docMk/>
            <pc:sldMk cId="70112774" sldId="269"/>
            <ac:grpSpMk id="16" creationId="{B21CE605-3A03-402B-BB38-A81222A0BE93}"/>
          </ac:grpSpMkLst>
        </pc:grpChg>
        <pc:picChg chg="add mod ord">
          <ac:chgData name="Colvin, John" userId="4379f728-9248-4db3-8945-7ec9c1f37a22" providerId="ADAL" clId="{3424A039-1329-4063-8C15-86CDDC9174C8}" dt="2024-05-13T08:52:48.374" v="566" actId="931"/>
          <ac:picMkLst>
            <pc:docMk/>
            <pc:sldMk cId="70112774" sldId="269"/>
            <ac:picMk id="5" creationId="{E7C554D3-79D8-9B23-AB10-E3B8111F9822}"/>
          </ac:picMkLst>
        </pc:picChg>
        <pc:picChg chg="add mod ord">
          <ac:chgData name="Colvin, John" userId="4379f728-9248-4db3-8945-7ec9c1f37a22" providerId="ADAL" clId="{3424A039-1329-4063-8C15-86CDDC9174C8}" dt="2024-05-13T08:53:47.192" v="576" actId="26606"/>
          <ac:picMkLst>
            <pc:docMk/>
            <pc:sldMk cId="70112774" sldId="269"/>
            <ac:picMk id="7" creationId="{587E72CA-B79B-1BEB-AD83-03A9A5D5E97C}"/>
          </ac:picMkLst>
        </pc:picChg>
        <pc:picChg chg="add mod">
          <ac:chgData name="Colvin, John" userId="4379f728-9248-4db3-8945-7ec9c1f37a22" providerId="ADAL" clId="{3424A039-1329-4063-8C15-86CDDC9174C8}" dt="2024-05-13T08:53:31.107" v="571"/>
          <ac:picMkLst>
            <pc:docMk/>
            <pc:sldMk cId="70112774" sldId="269"/>
            <ac:picMk id="9" creationId="{AF6BF971-8FE8-2538-012C-A546E4799D2E}"/>
          </ac:picMkLst>
        </pc:picChg>
      </pc:sldChg>
      <pc:sldChg chg="addSp modSp new mod setBg addAnim">
        <pc:chgData name="Colvin, John" userId="4379f728-9248-4db3-8945-7ec9c1f37a22" providerId="ADAL" clId="{3424A039-1329-4063-8C15-86CDDC9174C8}" dt="2024-05-14T09:24:07.430" v="1203" actId="113"/>
        <pc:sldMkLst>
          <pc:docMk/>
          <pc:sldMk cId="2496786667" sldId="270"/>
        </pc:sldMkLst>
        <pc:spChg chg="mod">
          <ac:chgData name="Colvin, John" userId="4379f728-9248-4db3-8945-7ec9c1f37a22" providerId="ADAL" clId="{3424A039-1329-4063-8C15-86CDDC9174C8}" dt="2024-05-13T09:00:12.460" v="683" actId="26606"/>
          <ac:spMkLst>
            <pc:docMk/>
            <pc:sldMk cId="2496786667" sldId="270"/>
            <ac:spMk id="2" creationId="{41A62655-0A7F-DD50-80A2-2F2865E58393}"/>
          </ac:spMkLst>
        </pc:spChg>
        <pc:spChg chg="mod">
          <ac:chgData name="Colvin, John" userId="4379f728-9248-4db3-8945-7ec9c1f37a22" providerId="ADAL" clId="{3424A039-1329-4063-8C15-86CDDC9174C8}" dt="2024-05-14T09:24:07.430" v="1203" actId="113"/>
          <ac:spMkLst>
            <pc:docMk/>
            <pc:sldMk cId="2496786667" sldId="270"/>
            <ac:spMk id="3" creationId="{7BBB04ED-72AD-89C1-FA3B-C0CE5C38762F}"/>
          </ac:spMkLst>
        </pc:spChg>
        <pc:spChg chg="add">
          <ac:chgData name="Colvin, John" userId="4379f728-9248-4db3-8945-7ec9c1f37a22" providerId="ADAL" clId="{3424A039-1329-4063-8C15-86CDDC9174C8}" dt="2024-05-13T09:00:12.460" v="683" actId="26606"/>
          <ac:spMkLst>
            <pc:docMk/>
            <pc:sldMk cId="2496786667" sldId="270"/>
            <ac:spMk id="9" creationId="{23E547B5-89CF-4EC0-96DE-25771AED0799}"/>
          </ac:spMkLst>
        </pc:spChg>
        <pc:spChg chg="add">
          <ac:chgData name="Colvin, John" userId="4379f728-9248-4db3-8945-7ec9c1f37a22" providerId="ADAL" clId="{3424A039-1329-4063-8C15-86CDDC9174C8}" dt="2024-05-13T09:00:12.460" v="683" actId="26606"/>
          <ac:spMkLst>
            <pc:docMk/>
            <pc:sldMk cId="2496786667" sldId="270"/>
            <ac:spMk id="11" creationId="{3F0B8CEB-8279-4E5E-A0CE-1FC9F71736F2}"/>
          </ac:spMkLst>
        </pc:spChg>
        <pc:picChg chg="add mod">
          <ac:chgData name="Colvin, John" userId="4379f728-9248-4db3-8945-7ec9c1f37a22" providerId="ADAL" clId="{3424A039-1329-4063-8C15-86CDDC9174C8}" dt="2024-05-13T09:00:26.738" v="686"/>
          <ac:picMkLst>
            <pc:docMk/>
            <pc:sldMk cId="2496786667" sldId="270"/>
            <ac:picMk id="4" creationId="{4FA7C83C-223C-6841-9379-633A3C454CE3}"/>
          </ac:picMkLst>
        </pc:picChg>
        <pc:picChg chg="add">
          <ac:chgData name="Colvin, John" userId="4379f728-9248-4db3-8945-7ec9c1f37a22" providerId="ADAL" clId="{3424A039-1329-4063-8C15-86CDDC9174C8}" dt="2024-05-13T09:00:12.460" v="683" actId="26606"/>
          <ac:picMkLst>
            <pc:docMk/>
            <pc:sldMk cId="2496786667" sldId="270"/>
            <ac:picMk id="5" creationId="{71B7B490-CABE-CDF2-2412-715FD6174105}"/>
          </ac:picMkLst>
        </pc:picChg>
      </pc:sldChg>
      <pc:sldChg chg="addSp delSp modSp add mod setBg delDesignElem">
        <pc:chgData name="Colvin, John" userId="4379f728-9248-4db3-8945-7ec9c1f37a22" providerId="ADAL" clId="{3424A039-1329-4063-8C15-86CDDC9174C8}" dt="2024-05-13T09:02:52.728" v="747" actId="255"/>
        <pc:sldMkLst>
          <pc:docMk/>
          <pc:sldMk cId="1035647956" sldId="271"/>
        </pc:sldMkLst>
        <pc:spChg chg="mod">
          <ac:chgData name="Colvin, John" userId="4379f728-9248-4db3-8945-7ec9c1f37a22" providerId="ADAL" clId="{3424A039-1329-4063-8C15-86CDDC9174C8}" dt="2024-05-13T09:02:44.323" v="746" actId="26606"/>
          <ac:spMkLst>
            <pc:docMk/>
            <pc:sldMk cId="1035647956" sldId="271"/>
            <ac:spMk id="2" creationId="{41A62655-0A7F-DD50-80A2-2F2865E58393}"/>
          </ac:spMkLst>
        </pc:spChg>
        <pc:spChg chg="mod">
          <ac:chgData name="Colvin, John" userId="4379f728-9248-4db3-8945-7ec9c1f37a22" providerId="ADAL" clId="{3424A039-1329-4063-8C15-86CDDC9174C8}" dt="2024-05-13T09:02:52.728" v="747" actId="255"/>
          <ac:spMkLst>
            <pc:docMk/>
            <pc:sldMk cId="1035647956" sldId="271"/>
            <ac:spMk id="3" creationId="{7BBB04ED-72AD-89C1-FA3B-C0CE5C38762F}"/>
          </ac:spMkLst>
        </pc:spChg>
        <pc:spChg chg="del">
          <ac:chgData name="Colvin, John" userId="4379f728-9248-4db3-8945-7ec9c1f37a22" providerId="ADAL" clId="{3424A039-1329-4063-8C15-86CDDC9174C8}" dt="2024-05-13T09:02:10.227" v="742"/>
          <ac:spMkLst>
            <pc:docMk/>
            <pc:sldMk cId="1035647956" sldId="271"/>
            <ac:spMk id="9" creationId="{23E547B5-89CF-4EC0-96DE-25771AED0799}"/>
          </ac:spMkLst>
        </pc:spChg>
        <pc:spChg chg="add">
          <ac:chgData name="Colvin, John" userId="4379f728-9248-4db3-8945-7ec9c1f37a22" providerId="ADAL" clId="{3424A039-1329-4063-8C15-86CDDC9174C8}" dt="2024-05-13T09:02:44.323" v="746" actId="26606"/>
          <ac:spMkLst>
            <pc:docMk/>
            <pc:sldMk cId="1035647956" sldId="271"/>
            <ac:spMk id="10" creationId="{D009D6D5-DAC2-4A8B-A17A-E206B9012D09}"/>
          </ac:spMkLst>
        </pc:spChg>
        <pc:spChg chg="del">
          <ac:chgData name="Colvin, John" userId="4379f728-9248-4db3-8945-7ec9c1f37a22" providerId="ADAL" clId="{3424A039-1329-4063-8C15-86CDDC9174C8}" dt="2024-05-13T09:02:10.227" v="742"/>
          <ac:spMkLst>
            <pc:docMk/>
            <pc:sldMk cId="1035647956" sldId="271"/>
            <ac:spMk id="11" creationId="{3F0B8CEB-8279-4E5E-A0CE-1FC9F71736F2}"/>
          </ac:spMkLst>
        </pc:spChg>
        <pc:picChg chg="mod ord">
          <ac:chgData name="Colvin, John" userId="4379f728-9248-4db3-8945-7ec9c1f37a22" providerId="ADAL" clId="{3424A039-1329-4063-8C15-86CDDC9174C8}" dt="2024-05-13T09:02:44.323" v="746" actId="26606"/>
          <ac:picMkLst>
            <pc:docMk/>
            <pc:sldMk cId="1035647956" sldId="271"/>
            <ac:picMk id="5" creationId="{71B7B490-CABE-CDF2-2412-715FD6174105}"/>
          </ac:picMkLst>
        </pc:picChg>
      </pc:sldChg>
      <pc:sldChg chg="modSp add del mod setBg">
        <pc:chgData name="Colvin, John" userId="4379f728-9248-4db3-8945-7ec9c1f37a22" providerId="ADAL" clId="{3424A039-1329-4063-8C15-86CDDC9174C8}" dt="2024-05-13T09:58:06.688" v="886"/>
        <pc:sldMkLst>
          <pc:docMk/>
          <pc:sldMk cId="2521152027" sldId="272"/>
        </pc:sldMkLst>
        <pc:spChg chg="mod">
          <ac:chgData name="Colvin, John" userId="4379f728-9248-4db3-8945-7ec9c1f37a22" providerId="ADAL" clId="{3424A039-1329-4063-8C15-86CDDC9174C8}" dt="2024-05-13T09:58:06.411" v="885"/>
          <ac:spMkLst>
            <pc:docMk/>
            <pc:sldMk cId="2521152027" sldId="272"/>
            <ac:spMk id="2" creationId="{BE3E130C-2FDD-647D-79E0-57FA869A0576}"/>
          </ac:spMkLst>
        </pc:spChg>
      </pc:sldChg>
      <pc:sldChg chg="addSp delSp modSp add mod setBg delDesignElem">
        <pc:chgData name="Colvin, John" userId="4379f728-9248-4db3-8945-7ec9c1f37a22" providerId="ADAL" clId="{3424A039-1329-4063-8C15-86CDDC9174C8}" dt="2024-05-14T09:27:43.343" v="1217"/>
        <pc:sldMkLst>
          <pc:docMk/>
          <pc:sldMk cId="3910078535" sldId="272"/>
        </pc:sldMkLst>
        <pc:spChg chg="mod">
          <ac:chgData name="Colvin, John" userId="4379f728-9248-4db3-8945-7ec9c1f37a22" providerId="ADAL" clId="{3424A039-1329-4063-8C15-86CDDC9174C8}" dt="2024-05-13T11:36:01.693" v="1101" actId="26606"/>
          <ac:spMkLst>
            <pc:docMk/>
            <pc:sldMk cId="3910078535" sldId="272"/>
            <ac:spMk id="2" creationId="{4FB4226C-0900-607A-0A83-2928962393E3}"/>
          </ac:spMkLst>
        </pc:spChg>
        <pc:spChg chg="mod">
          <ac:chgData name="Colvin, John" userId="4379f728-9248-4db3-8945-7ec9c1f37a22" providerId="ADAL" clId="{3424A039-1329-4063-8C15-86CDDC9174C8}" dt="2024-05-13T11:36:01.693" v="1101" actId="26606"/>
          <ac:spMkLst>
            <pc:docMk/>
            <pc:sldMk cId="3910078535" sldId="272"/>
            <ac:spMk id="3" creationId="{08C82EE7-8EEC-D366-C1B8-573AF45B2622}"/>
          </ac:spMkLst>
        </pc:spChg>
        <pc:spChg chg="del">
          <ac:chgData name="Colvin, John" userId="4379f728-9248-4db3-8945-7ec9c1f37a22" providerId="ADAL" clId="{3424A039-1329-4063-8C15-86CDDC9174C8}" dt="2024-05-13T09:59:39.280" v="889"/>
          <ac:spMkLst>
            <pc:docMk/>
            <pc:sldMk cId="3910078535" sldId="272"/>
            <ac:spMk id="8" creationId="{E2CFBC99-FB8F-41F7-A81D-A5288D688D79}"/>
          </ac:spMkLst>
        </pc:spChg>
        <pc:spChg chg="del">
          <ac:chgData name="Colvin, John" userId="4379f728-9248-4db3-8945-7ec9c1f37a22" providerId="ADAL" clId="{3424A039-1329-4063-8C15-86CDDC9174C8}" dt="2024-05-13T09:59:39.280" v="889"/>
          <ac:spMkLst>
            <pc:docMk/>
            <pc:sldMk cId="3910078535" sldId="272"/>
            <ac:spMk id="10" creationId="{A435A76B-D478-4F38-9D76-040E49ADC674}"/>
          </ac:spMkLst>
        </pc:spChg>
        <pc:spChg chg="add">
          <ac:chgData name="Colvin, John" userId="4379f728-9248-4db3-8945-7ec9c1f37a22" providerId="ADAL" clId="{3424A039-1329-4063-8C15-86CDDC9174C8}" dt="2024-05-13T11:36:01.693" v="1101" actId="26606"/>
          <ac:spMkLst>
            <pc:docMk/>
            <pc:sldMk cId="3910078535" sldId="272"/>
            <ac:spMk id="11" creationId="{4D60F200-5EB0-B223-2439-C96C67F0FEE1}"/>
          </ac:spMkLst>
        </pc:spChg>
        <pc:spChg chg="add">
          <ac:chgData name="Colvin, John" userId="4379f728-9248-4db3-8945-7ec9c1f37a22" providerId="ADAL" clId="{3424A039-1329-4063-8C15-86CDDC9174C8}" dt="2024-05-13T11:36:01.693" v="1101" actId="26606"/>
          <ac:spMkLst>
            <pc:docMk/>
            <pc:sldMk cId="3910078535" sldId="272"/>
            <ac:spMk id="13" creationId="{A6567EA8-C72D-4B9B-D23F-6B2E9F9C9F47}"/>
          </ac:spMkLst>
        </pc:spChg>
        <pc:spChg chg="add">
          <ac:chgData name="Colvin, John" userId="4379f728-9248-4db3-8945-7ec9c1f37a22" providerId="ADAL" clId="{3424A039-1329-4063-8C15-86CDDC9174C8}" dt="2024-05-13T11:36:01.693" v="1101" actId="26606"/>
          <ac:spMkLst>
            <pc:docMk/>
            <pc:sldMk cId="3910078535" sldId="272"/>
            <ac:spMk id="15" creationId="{FEFBFA78-9360-1E01-5448-6D5AE0A32601}"/>
          </ac:spMkLst>
        </pc:spChg>
        <pc:spChg chg="add">
          <ac:chgData name="Colvin, John" userId="4379f728-9248-4db3-8945-7ec9c1f37a22" providerId="ADAL" clId="{3424A039-1329-4063-8C15-86CDDC9174C8}" dt="2024-05-13T11:36:01.693" v="1101" actId="26606"/>
          <ac:spMkLst>
            <pc:docMk/>
            <pc:sldMk cId="3910078535" sldId="272"/>
            <ac:spMk id="17" creationId="{1740453C-744F-DB3A-47EC-15EACE1DC117}"/>
          </ac:spMkLst>
        </pc:spChg>
        <pc:spChg chg="add">
          <ac:chgData name="Colvin, John" userId="4379f728-9248-4db3-8945-7ec9c1f37a22" providerId="ADAL" clId="{3424A039-1329-4063-8C15-86CDDC9174C8}" dt="2024-05-13T11:36:01.693" v="1101" actId="26606"/>
          <ac:spMkLst>
            <pc:docMk/>
            <pc:sldMk cId="3910078535" sldId="272"/>
            <ac:spMk id="19" creationId="{B6924B03-77BD-EAE3-2854-43363FF8E6BB}"/>
          </ac:spMkLst>
        </pc:spChg>
        <pc:picChg chg="del">
          <ac:chgData name="Colvin, John" userId="4379f728-9248-4db3-8945-7ec9c1f37a22" providerId="ADAL" clId="{3424A039-1329-4063-8C15-86CDDC9174C8}" dt="2024-05-13T11:36:04.195" v="1102" actId="478"/>
          <ac:picMkLst>
            <pc:docMk/>
            <pc:sldMk cId="3910078535" sldId="272"/>
            <ac:picMk id="4" creationId="{1ECBC0EB-2538-9DF1-CC0A-A7E18712757D}"/>
          </ac:picMkLst>
        </pc:picChg>
        <pc:picChg chg="add mod">
          <ac:chgData name="Colvin, John" userId="4379f728-9248-4db3-8945-7ec9c1f37a22" providerId="ADAL" clId="{3424A039-1329-4063-8C15-86CDDC9174C8}" dt="2024-05-14T09:27:43.343" v="1217"/>
          <ac:picMkLst>
            <pc:docMk/>
            <pc:sldMk cId="3910078535" sldId="272"/>
            <ac:picMk id="4" creationId="{817083C4-DD09-D4D8-6185-68398CD79FD5}"/>
          </ac:picMkLst>
        </pc:picChg>
        <pc:picChg chg="add mod">
          <ac:chgData name="Colvin, John" userId="4379f728-9248-4db3-8945-7ec9c1f37a22" providerId="ADAL" clId="{3424A039-1329-4063-8C15-86CDDC9174C8}" dt="2024-05-13T11:36:04.985" v="1103"/>
          <ac:picMkLst>
            <pc:docMk/>
            <pc:sldMk cId="3910078535" sldId="272"/>
            <ac:picMk id="5" creationId="{2E85247C-62E0-DEEC-9C74-62EF1DE47988}"/>
          </ac:picMkLst>
        </pc:picChg>
        <pc:picChg chg="mod">
          <ac:chgData name="Colvin, John" userId="4379f728-9248-4db3-8945-7ec9c1f37a22" providerId="ADAL" clId="{3424A039-1329-4063-8C15-86CDDC9174C8}" dt="2024-05-13T11:36:01.693" v="1101" actId="26606"/>
          <ac:picMkLst>
            <pc:docMk/>
            <pc:sldMk cId="3910078535" sldId="272"/>
            <ac:picMk id="6" creationId="{9BA30A23-E1B5-F422-0278-6E679151AB3E}"/>
          </ac:picMkLst>
        </pc:picChg>
      </pc:sldChg>
      <pc:sldChg chg="addSp delSp modSp add del mod setBg">
        <pc:chgData name="Colvin, John" userId="4379f728-9248-4db3-8945-7ec9c1f37a22" providerId="ADAL" clId="{3424A039-1329-4063-8C15-86CDDC9174C8}" dt="2024-05-14T11:37:07.513" v="1305" actId="47"/>
        <pc:sldMkLst>
          <pc:docMk/>
          <pc:sldMk cId="1809575954" sldId="273"/>
        </pc:sldMkLst>
        <pc:spChg chg="mod">
          <ac:chgData name="Colvin, John" userId="4379f728-9248-4db3-8945-7ec9c1f37a22" providerId="ADAL" clId="{3424A039-1329-4063-8C15-86CDDC9174C8}" dt="2024-05-13T10:02:05.892" v="900" actId="20577"/>
          <ac:spMkLst>
            <pc:docMk/>
            <pc:sldMk cId="1809575954" sldId="273"/>
            <ac:spMk id="2" creationId="{BE3E130C-2FDD-647D-79E0-57FA869A0576}"/>
          </ac:spMkLst>
        </pc:spChg>
        <pc:spChg chg="del">
          <ac:chgData name="Colvin, John" userId="4379f728-9248-4db3-8945-7ec9c1f37a22" providerId="ADAL" clId="{3424A039-1329-4063-8C15-86CDDC9174C8}" dt="2024-05-13T10:01:38.076" v="896" actId="26606"/>
          <ac:spMkLst>
            <pc:docMk/>
            <pc:sldMk cId="1809575954" sldId="273"/>
            <ac:spMk id="3" creationId="{3CA2B2CC-537E-CB13-2A02-EE8B1710E870}"/>
          </ac:spMkLst>
        </pc:spChg>
        <pc:spChg chg="add">
          <ac:chgData name="Colvin, John" userId="4379f728-9248-4db3-8945-7ec9c1f37a22" providerId="ADAL" clId="{3424A039-1329-4063-8C15-86CDDC9174C8}" dt="2024-05-13T10:01:38.076" v="896" actId="26606"/>
          <ac:spMkLst>
            <pc:docMk/>
            <pc:sldMk cId="1809575954" sldId="273"/>
            <ac:spMk id="10" creationId="{2E442304-DDBD-4F7B-8017-36BCC863FB40}"/>
          </ac:spMkLst>
        </pc:spChg>
        <pc:spChg chg="add">
          <ac:chgData name="Colvin, John" userId="4379f728-9248-4db3-8945-7ec9c1f37a22" providerId="ADAL" clId="{3424A039-1329-4063-8C15-86CDDC9174C8}" dt="2024-05-13T10:01:38.076" v="896" actId="26606"/>
          <ac:spMkLst>
            <pc:docMk/>
            <pc:sldMk cId="1809575954" sldId="273"/>
            <ac:spMk id="12" creationId="{5E107275-3853-46FD-A241-DE4355A42675}"/>
          </ac:spMkLst>
        </pc:spChg>
        <pc:graphicFrameChg chg="add">
          <ac:chgData name="Colvin, John" userId="4379f728-9248-4db3-8945-7ec9c1f37a22" providerId="ADAL" clId="{3424A039-1329-4063-8C15-86CDDC9174C8}" dt="2024-05-13T10:01:38.076" v="896" actId="26606"/>
          <ac:graphicFrameMkLst>
            <pc:docMk/>
            <pc:sldMk cId="1809575954" sldId="273"/>
            <ac:graphicFrameMk id="6" creationId="{7C41B0A4-4C42-6D65-3B16-2DC4338789DF}"/>
          </ac:graphicFrameMkLst>
        </pc:graphicFrameChg>
      </pc:sldChg>
      <pc:sldChg chg="add del ord">
        <pc:chgData name="Colvin, John" userId="4379f728-9248-4db3-8945-7ec9c1f37a22" providerId="ADAL" clId="{3424A039-1329-4063-8C15-86CDDC9174C8}" dt="2024-05-13T09:58:06.688" v="886"/>
        <pc:sldMkLst>
          <pc:docMk/>
          <pc:sldMk cId="2972473233" sldId="273"/>
        </pc:sldMkLst>
      </pc:sldChg>
      <pc:sldChg chg="addSp delSp modSp add mod setBg">
        <pc:chgData name="Colvin, John" userId="4379f728-9248-4db3-8945-7ec9c1f37a22" providerId="ADAL" clId="{3424A039-1329-4063-8C15-86CDDC9174C8}" dt="2024-05-13T11:30:33.346" v="1036"/>
        <pc:sldMkLst>
          <pc:docMk/>
          <pc:sldMk cId="2116078811" sldId="274"/>
        </pc:sldMkLst>
        <pc:spChg chg="mod">
          <ac:chgData name="Colvin, John" userId="4379f728-9248-4db3-8945-7ec9c1f37a22" providerId="ADAL" clId="{3424A039-1329-4063-8C15-86CDDC9174C8}" dt="2024-05-13T11:30:27.936" v="1035" actId="26606"/>
          <ac:spMkLst>
            <pc:docMk/>
            <pc:sldMk cId="2116078811" sldId="274"/>
            <ac:spMk id="2" creationId="{B347FDAF-24FA-A969-A0B1-E120496481D8}"/>
          </ac:spMkLst>
        </pc:spChg>
        <pc:spChg chg="mod">
          <ac:chgData name="Colvin, John" userId="4379f728-9248-4db3-8945-7ec9c1f37a22" providerId="ADAL" clId="{3424A039-1329-4063-8C15-86CDDC9174C8}" dt="2024-05-13T11:30:27.936" v="1035" actId="26606"/>
          <ac:spMkLst>
            <pc:docMk/>
            <pc:sldMk cId="2116078811" sldId="274"/>
            <ac:spMk id="3" creationId="{D17FF12C-E2DC-758D-2749-76E80E0D589A}"/>
          </ac:spMkLst>
        </pc:spChg>
        <pc:spChg chg="add del">
          <ac:chgData name="Colvin, John" userId="4379f728-9248-4db3-8945-7ec9c1f37a22" providerId="ADAL" clId="{3424A039-1329-4063-8C15-86CDDC9174C8}" dt="2024-05-13T10:03:34.001" v="917" actId="22"/>
          <ac:spMkLst>
            <pc:docMk/>
            <pc:sldMk cId="2116078811" sldId="274"/>
            <ac:spMk id="6" creationId="{4CC66A6D-357D-FCB3-8DE1-397A906A5C64}"/>
          </ac:spMkLst>
        </pc:spChg>
        <pc:spChg chg="add del">
          <ac:chgData name="Colvin, John" userId="4379f728-9248-4db3-8945-7ec9c1f37a22" providerId="ADAL" clId="{3424A039-1329-4063-8C15-86CDDC9174C8}" dt="2024-05-13T11:30:27.936" v="1035" actId="26606"/>
          <ac:spMkLst>
            <pc:docMk/>
            <pc:sldMk cId="2116078811" sldId="274"/>
            <ac:spMk id="9" creationId="{C0763A76-9F1C-4FC5-82B7-DD475DA461B2}"/>
          </ac:spMkLst>
        </pc:spChg>
        <pc:spChg chg="add del">
          <ac:chgData name="Colvin, John" userId="4379f728-9248-4db3-8945-7ec9c1f37a22" providerId="ADAL" clId="{3424A039-1329-4063-8C15-86CDDC9174C8}" dt="2024-05-13T11:30:27.936" v="1035" actId="26606"/>
          <ac:spMkLst>
            <pc:docMk/>
            <pc:sldMk cId="2116078811" sldId="274"/>
            <ac:spMk id="11" creationId="{E81BF4F6-F2CF-4984-9D14-D6966D92F99F}"/>
          </ac:spMkLst>
        </pc:spChg>
        <pc:spChg chg="add">
          <ac:chgData name="Colvin, John" userId="4379f728-9248-4db3-8945-7ec9c1f37a22" providerId="ADAL" clId="{3424A039-1329-4063-8C15-86CDDC9174C8}" dt="2024-05-13T11:30:27.936" v="1035" actId="26606"/>
          <ac:spMkLst>
            <pc:docMk/>
            <pc:sldMk cId="2116078811" sldId="274"/>
            <ac:spMk id="16" creationId="{4F7EBAE4-9945-4473-9E34-B2C66EA0F03D}"/>
          </ac:spMkLst>
        </pc:spChg>
        <pc:spChg chg="add">
          <ac:chgData name="Colvin, John" userId="4379f728-9248-4db3-8945-7ec9c1f37a22" providerId="ADAL" clId="{3424A039-1329-4063-8C15-86CDDC9174C8}" dt="2024-05-13T11:30:27.936" v="1035" actId="26606"/>
          <ac:spMkLst>
            <pc:docMk/>
            <pc:sldMk cId="2116078811" sldId="274"/>
            <ac:spMk id="18" creationId="{70BEB1E7-2F88-40BC-B73D-42E5B6F80BFC}"/>
          </ac:spMkLst>
        </pc:spChg>
        <pc:spChg chg="add">
          <ac:chgData name="Colvin, John" userId="4379f728-9248-4db3-8945-7ec9c1f37a22" providerId="ADAL" clId="{3424A039-1329-4063-8C15-86CDDC9174C8}" dt="2024-05-13T11:30:27.936" v="1035" actId="26606"/>
          <ac:spMkLst>
            <pc:docMk/>
            <pc:sldMk cId="2116078811" sldId="274"/>
            <ac:spMk id="20" creationId="{A7B99495-F43F-4D80-A44F-2CB4764EB90B}"/>
          </ac:spMkLst>
        </pc:spChg>
        <pc:picChg chg="add mod">
          <ac:chgData name="Colvin, John" userId="4379f728-9248-4db3-8945-7ec9c1f37a22" providerId="ADAL" clId="{3424A039-1329-4063-8C15-86CDDC9174C8}" dt="2024-05-13T11:30:27.936" v="1035" actId="26606"/>
          <ac:picMkLst>
            <pc:docMk/>
            <pc:sldMk cId="2116078811" sldId="274"/>
            <ac:picMk id="5" creationId="{1939D5F1-2809-DB77-D477-1FF958D34476}"/>
          </ac:picMkLst>
        </pc:picChg>
        <pc:picChg chg="add mod">
          <ac:chgData name="Colvin, John" userId="4379f728-9248-4db3-8945-7ec9c1f37a22" providerId="ADAL" clId="{3424A039-1329-4063-8C15-86CDDC9174C8}" dt="2024-05-13T10:03:41.493" v="918"/>
          <ac:picMkLst>
            <pc:docMk/>
            <pc:sldMk cId="2116078811" sldId="274"/>
            <ac:picMk id="7" creationId="{26BBA488-588D-9024-E207-C606B7E229D4}"/>
          </ac:picMkLst>
        </pc:picChg>
        <pc:picChg chg="add mod">
          <ac:chgData name="Colvin, John" userId="4379f728-9248-4db3-8945-7ec9c1f37a22" providerId="ADAL" clId="{3424A039-1329-4063-8C15-86CDDC9174C8}" dt="2024-05-13T11:30:33.346" v="1036"/>
          <ac:picMkLst>
            <pc:docMk/>
            <pc:sldMk cId="2116078811" sldId="274"/>
            <ac:picMk id="8" creationId="{368A7686-66A7-B55D-AE90-C7F64BFF0D04}"/>
          </ac:picMkLst>
        </pc:picChg>
      </pc:sldChg>
      <pc:sldChg chg="add del">
        <pc:chgData name="Colvin, John" userId="4379f728-9248-4db3-8945-7ec9c1f37a22" providerId="ADAL" clId="{3424A039-1329-4063-8C15-86CDDC9174C8}" dt="2024-05-13T09:58:06.688" v="886"/>
        <pc:sldMkLst>
          <pc:docMk/>
          <pc:sldMk cId="3654754284" sldId="274"/>
        </pc:sldMkLst>
      </pc:sldChg>
      <pc:sldChg chg="addSp delSp modSp add mod ord setBg">
        <pc:chgData name="Colvin, John" userId="4379f728-9248-4db3-8945-7ec9c1f37a22" providerId="ADAL" clId="{3424A039-1329-4063-8C15-86CDDC9174C8}" dt="2024-05-14T11:33:31.214" v="1301"/>
        <pc:sldMkLst>
          <pc:docMk/>
          <pc:sldMk cId="1505849118" sldId="275"/>
        </pc:sldMkLst>
        <pc:spChg chg="mod">
          <ac:chgData name="Colvin, John" userId="4379f728-9248-4db3-8945-7ec9c1f37a22" providerId="ADAL" clId="{3424A039-1329-4063-8C15-86CDDC9174C8}" dt="2024-05-13T11:15:45.396" v="940" actId="26606"/>
          <ac:spMkLst>
            <pc:docMk/>
            <pc:sldMk cId="1505849118" sldId="275"/>
            <ac:spMk id="2" creationId="{78024CB2-B2CF-E617-853B-E7E3E0574C10}"/>
          </ac:spMkLst>
        </pc:spChg>
        <pc:spChg chg="mod">
          <ac:chgData name="Colvin, John" userId="4379f728-9248-4db3-8945-7ec9c1f37a22" providerId="ADAL" clId="{3424A039-1329-4063-8C15-86CDDC9174C8}" dt="2024-05-13T11:16:04.634" v="943" actId="14100"/>
          <ac:spMkLst>
            <pc:docMk/>
            <pc:sldMk cId="1505849118" sldId="275"/>
            <ac:spMk id="3" creationId="{6BAE4BD1-167D-FF79-FEA3-3F3DB9DE8E09}"/>
          </ac:spMkLst>
        </pc:spChg>
        <pc:spChg chg="add del">
          <ac:chgData name="Colvin, John" userId="4379f728-9248-4db3-8945-7ec9c1f37a22" providerId="ADAL" clId="{3424A039-1329-4063-8C15-86CDDC9174C8}" dt="2024-05-13T11:15:45.396" v="940" actId="26606"/>
          <ac:spMkLst>
            <pc:docMk/>
            <pc:sldMk cId="1505849118" sldId="275"/>
            <ac:spMk id="9" creationId="{9F7D5CDA-D291-4307-BF55-1381FED29634}"/>
          </ac:spMkLst>
        </pc:spChg>
        <pc:spChg chg="add del">
          <ac:chgData name="Colvin, John" userId="4379f728-9248-4db3-8945-7ec9c1f37a22" providerId="ADAL" clId="{3424A039-1329-4063-8C15-86CDDC9174C8}" dt="2024-05-13T11:15:45.396" v="940" actId="26606"/>
          <ac:spMkLst>
            <pc:docMk/>
            <pc:sldMk cId="1505849118" sldId="275"/>
            <ac:spMk id="14" creationId="{F13C74B1-5B17-4795-BED0-7140497B445A}"/>
          </ac:spMkLst>
        </pc:spChg>
        <pc:spChg chg="add del">
          <ac:chgData name="Colvin, John" userId="4379f728-9248-4db3-8945-7ec9c1f37a22" providerId="ADAL" clId="{3424A039-1329-4063-8C15-86CDDC9174C8}" dt="2024-05-13T11:15:45.396" v="940" actId="26606"/>
          <ac:spMkLst>
            <pc:docMk/>
            <pc:sldMk cId="1505849118" sldId="275"/>
            <ac:spMk id="16" creationId="{D4974D33-8DC5-464E-8C6D-BE58F0669C17}"/>
          </ac:spMkLst>
        </pc:spChg>
        <pc:picChg chg="add mod">
          <ac:chgData name="Colvin, John" userId="4379f728-9248-4db3-8945-7ec9c1f37a22" providerId="ADAL" clId="{3424A039-1329-4063-8C15-86CDDC9174C8}" dt="2024-05-13T11:15:45.396" v="940" actId="26606"/>
          <ac:picMkLst>
            <pc:docMk/>
            <pc:sldMk cId="1505849118" sldId="275"/>
            <ac:picMk id="5" creationId="{E1FACAD5-828E-4ABC-0BAF-E4D0FE6E5BD4}"/>
          </ac:picMkLst>
        </pc:picChg>
      </pc:sldChg>
      <pc:sldChg chg="add del">
        <pc:chgData name="Colvin, John" userId="4379f728-9248-4db3-8945-7ec9c1f37a22" providerId="ADAL" clId="{3424A039-1329-4063-8C15-86CDDC9174C8}" dt="2024-05-13T09:58:06.688" v="886"/>
        <pc:sldMkLst>
          <pc:docMk/>
          <pc:sldMk cId="2317641501" sldId="275"/>
        </pc:sldMkLst>
      </pc:sldChg>
      <pc:sldChg chg="add del">
        <pc:chgData name="Colvin, John" userId="4379f728-9248-4db3-8945-7ec9c1f37a22" providerId="ADAL" clId="{3424A039-1329-4063-8C15-86CDDC9174C8}" dt="2024-05-13T09:58:06.688" v="886"/>
        <pc:sldMkLst>
          <pc:docMk/>
          <pc:sldMk cId="2179096997" sldId="276"/>
        </pc:sldMkLst>
      </pc:sldChg>
      <pc:sldChg chg="addSp delSp modSp add mod ord setBg">
        <pc:chgData name="Colvin, John" userId="4379f728-9248-4db3-8945-7ec9c1f37a22" providerId="ADAL" clId="{3424A039-1329-4063-8C15-86CDDC9174C8}" dt="2024-05-14T11:33:38.855" v="1303"/>
        <pc:sldMkLst>
          <pc:docMk/>
          <pc:sldMk cId="2317641501" sldId="276"/>
        </pc:sldMkLst>
        <pc:spChg chg="mod">
          <ac:chgData name="Colvin, John" userId="4379f728-9248-4db3-8945-7ec9c1f37a22" providerId="ADAL" clId="{3424A039-1329-4063-8C15-86CDDC9174C8}" dt="2024-05-13T11:31:16.143" v="1046" actId="1076"/>
          <ac:spMkLst>
            <pc:docMk/>
            <pc:sldMk cId="2317641501" sldId="276"/>
            <ac:spMk id="2" creationId="{78024CB2-B2CF-E617-853B-E7E3E0574C10}"/>
          </ac:spMkLst>
        </pc:spChg>
        <pc:spChg chg="add del">
          <ac:chgData name="Colvin, John" userId="4379f728-9248-4db3-8945-7ec9c1f37a22" providerId="ADAL" clId="{3424A039-1329-4063-8C15-86CDDC9174C8}" dt="2024-05-13T11:16:25.688" v="946" actId="26606"/>
          <ac:spMkLst>
            <pc:docMk/>
            <pc:sldMk cId="2317641501" sldId="276"/>
            <ac:spMk id="3" creationId="{6BAE4BD1-167D-FF79-FEA3-3F3DB9DE8E09}"/>
          </ac:spMkLst>
        </pc:spChg>
        <pc:spChg chg="add del">
          <ac:chgData name="Colvin, John" userId="4379f728-9248-4db3-8945-7ec9c1f37a22" providerId="ADAL" clId="{3424A039-1329-4063-8C15-86CDDC9174C8}" dt="2024-05-13T11:30:46.983" v="1037" actId="26606"/>
          <ac:spMkLst>
            <pc:docMk/>
            <pc:sldMk cId="2317641501" sldId="276"/>
            <ac:spMk id="9" creationId="{C0763A76-9F1C-4FC5-82B7-DD475DA461B2}"/>
          </ac:spMkLst>
        </pc:spChg>
        <pc:spChg chg="add del">
          <ac:chgData name="Colvin, John" userId="4379f728-9248-4db3-8945-7ec9c1f37a22" providerId="ADAL" clId="{3424A039-1329-4063-8C15-86CDDC9174C8}" dt="2024-05-13T11:16:25.675" v="945" actId="26606"/>
          <ac:spMkLst>
            <pc:docMk/>
            <pc:sldMk cId="2317641501" sldId="276"/>
            <ac:spMk id="10" creationId="{B50AB553-2A96-4A92-96F2-93548E096954}"/>
          </ac:spMkLst>
        </pc:spChg>
        <pc:spChg chg="add del">
          <ac:chgData name="Colvin, John" userId="4379f728-9248-4db3-8945-7ec9c1f37a22" providerId="ADAL" clId="{3424A039-1329-4063-8C15-86CDDC9174C8}" dt="2024-05-13T11:30:46.983" v="1037" actId="26606"/>
          <ac:spMkLst>
            <pc:docMk/>
            <pc:sldMk cId="2317641501" sldId="276"/>
            <ac:spMk id="11" creationId="{E81BF4F6-F2CF-4984-9D14-D6966D92F99F}"/>
          </ac:spMkLst>
        </pc:spChg>
        <pc:spChg chg="add mod">
          <ac:chgData name="Colvin, John" userId="4379f728-9248-4db3-8945-7ec9c1f37a22" providerId="ADAL" clId="{3424A039-1329-4063-8C15-86CDDC9174C8}" dt="2024-05-13T11:32:08.664" v="1052" actId="179"/>
          <ac:spMkLst>
            <pc:docMk/>
            <pc:sldMk cId="2317641501" sldId="276"/>
            <ac:spMk id="12" creationId="{6BAE4BD1-167D-FF79-FEA3-3F3DB9DE8E09}"/>
          </ac:spMkLst>
        </pc:spChg>
        <pc:spChg chg="add">
          <ac:chgData name="Colvin, John" userId="4379f728-9248-4db3-8945-7ec9c1f37a22" providerId="ADAL" clId="{3424A039-1329-4063-8C15-86CDDC9174C8}" dt="2024-05-13T11:30:46.983" v="1037" actId="26606"/>
          <ac:spMkLst>
            <pc:docMk/>
            <pc:sldMk cId="2317641501" sldId="276"/>
            <ac:spMk id="18" creationId="{DB304A14-32D0-4873-B914-423ED7B8DAFD}"/>
          </ac:spMkLst>
        </pc:spChg>
        <pc:spChg chg="add">
          <ac:chgData name="Colvin, John" userId="4379f728-9248-4db3-8945-7ec9c1f37a22" providerId="ADAL" clId="{3424A039-1329-4063-8C15-86CDDC9174C8}" dt="2024-05-13T11:30:46.983" v="1037" actId="26606"/>
          <ac:spMkLst>
            <pc:docMk/>
            <pc:sldMk cId="2317641501" sldId="276"/>
            <ac:spMk id="20" creationId="{1D460C86-854F-4FB3-ABC2-E823D8FEB9DB}"/>
          </ac:spMkLst>
        </pc:spChg>
        <pc:spChg chg="add">
          <ac:chgData name="Colvin, John" userId="4379f728-9248-4db3-8945-7ec9c1f37a22" providerId="ADAL" clId="{3424A039-1329-4063-8C15-86CDDC9174C8}" dt="2024-05-13T11:30:46.983" v="1037" actId="26606"/>
          <ac:spMkLst>
            <pc:docMk/>
            <pc:sldMk cId="2317641501" sldId="276"/>
            <ac:spMk id="22" creationId="{BB48116A-278A-4CC5-89D3-9DE8E8FF1245}"/>
          </ac:spMkLst>
        </pc:spChg>
        <pc:graphicFrameChg chg="add del">
          <ac:chgData name="Colvin, John" userId="4379f728-9248-4db3-8945-7ec9c1f37a22" providerId="ADAL" clId="{3424A039-1329-4063-8C15-86CDDC9174C8}" dt="2024-05-13T11:16:25.675" v="945" actId="26606"/>
          <ac:graphicFrameMkLst>
            <pc:docMk/>
            <pc:sldMk cId="2317641501" sldId="276"/>
            <ac:graphicFrameMk id="5" creationId="{6D9D0BA2-2D87-3AA0-97A4-59C9D8FA6EE6}"/>
          </ac:graphicFrameMkLst>
        </pc:graphicFrameChg>
        <pc:picChg chg="add mod">
          <ac:chgData name="Colvin, John" userId="4379f728-9248-4db3-8945-7ec9c1f37a22" providerId="ADAL" clId="{3424A039-1329-4063-8C15-86CDDC9174C8}" dt="2024-05-13T11:16:32.529" v="948"/>
          <ac:picMkLst>
            <pc:docMk/>
            <pc:sldMk cId="2317641501" sldId="276"/>
            <ac:picMk id="4" creationId="{28E2D6D0-D24A-68BB-EAA5-8EE1E797B839}"/>
          </ac:picMkLst>
        </pc:picChg>
        <pc:picChg chg="add del">
          <ac:chgData name="Colvin, John" userId="4379f728-9248-4db3-8945-7ec9c1f37a22" providerId="ADAL" clId="{3424A039-1329-4063-8C15-86CDDC9174C8}" dt="2024-05-13T11:16:25.675" v="945" actId="26606"/>
          <ac:picMkLst>
            <pc:docMk/>
            <pc:sldMk cId="2317641501" sldId="276"/>
            <ac:picMk id="6" creationId="{C8F9FF31-5DF7-7191-04D1-4A166E50E285}"/>
          </ac:picMkLst>
        </pc:picChg>
        <pc:picChg chg="add mod">
          <ac:chgData name="Colvin, John" userId="4379f728-9248-4db3-8945-7ec9c1f37a22" providerId="ADAL" clId="{3424A039-1329-4063-8C15-86CDDC9174C8}" dt="2024-05-13T11:30:46.983" v="1037" actId="26606"/>
          <ac:picMkLst>
            <pc:docMk/>
            <pc:sldMk cId="2317641501" sldId="276"/>
            <ac:picMk id="13" creationId="{328B20E1-B7CB-734C-EB00-A6A146C5D28B}"/>
          </ac:picMkLst>
        </pc:picChg>
      </pc:sldChg>
      <pc:sldChg chg="addSp delSp modSp add mod setBg">
        <pc:chgData name="Colvin, John" userId="4379f728-9248-4db3-8945-7ec9c1f37a22" providerId="ADAL" clId="{3424A039-1329-4063-8C15-86CDDC9174C8}" dt="2024-05-13T11:18:31.207" v="970" actId="26606"/>
        <pc:sldMkLst>
          <pc:docMk/>
          <pc:sldMk cId="2179096997" sldId="277"/>
        </pc:sldMkLst>
        <pc:spChg chg="mod">
          <ac:chgData name="Colvin, John" userId="4379f728-9248-4db3-8945-7ec9c1f37a22" providerId="ADAL" clId="{3424A039-1329-4063-8C15-86CDDC9174C8}" dt="2024-05-13T11:18:31.189" v="969" actId="26606"/>
          <ac:spMkLst>
            <pc:docMk/>
            <pc:sldMk cId="2179096997" sldId="277"/>
            <ac:spMk id="2" creationId="{78024CB2-B2CF-E617-853B-E7E3E0574C10}"/>
          </ac:spMkLst>
        </pc:spChg>
        <pc:spChg chg="add del">
          <ac:chgData name="Colvin, John" userId="4379f728-9248-4db3-8945-7ec9c1f37a22" providerId="ADAL" clId="{3424A039-1329-4063-8C15-86CDDC9174C8}" dt="2024-05-13T11:18:31.207" v="970" actId="26606"/>
          <ac:spMkLst>
            <pc:docMk/>
            <pc:sldMk cId="2179096997" sldId="277"/>
            <ac:spMk id="3" creationId="{6BAE4BD1-167D-FF79-FEA3-3F3DB9DE8E09}"/>
          </ac:spMkLst>
        </pc:spChg>
        <pc:spChg chg="add del">
          <ac:chgData name="Colvin, John" userId="4379f728-9248-4db3-8945-7ec9c1f37a22" providerId="ADAL" clId="{3424A039-1329-4063-8C15-86CDDC9174C8}" dt="2024-05-13T11:18:31.189" v="969" actId="26606"/>
          <ac:spMkLst>
            <pc:docMk/>
            <pc:sldMk cId="2179096997" sldId="277"/>
            <ac:spMk id="9" creationId="{BACC6370-2D7E-4714-9D71-7542949D7D5D}"/>
          </ac:spMkLst>
        </pc:spChg>
        <pc:spChg chg="add del">
          <ac:chgData name="Colvin, John" userId="4379f728-9248-4db3-8945-7ec9c1f37a22" providerId="ADAL" clId="{3424A039-1329-4063-8C15-86CDDC9174C8}" dt="2024-05-13T11:18:31.189" v="969" actId="26606"/>
          <ac:spMkLst>
            <pc:docMk/>
            <pc:sldMk cId="2179096997" sldId="277"/>
            <ac:spMk id="11" creationId="{256B2C21-A230-48C0-8DF1-C46611373C44}"/>
          </ac:spMkLst>
        </pc:spChg>
        <pc:spChg chg="add del">
          <ac:chgData name="Colvin, John" userId="4379f728-9248-4db3-8945-7ec9c1f37a22" providerId="ADAL" clId="{3424A039-1329-4063-8C15-86CDDC9174C8}" dt="2024-05-13T11:18:31.189" v="969" actId="26606"/>
          <ac:spMkLst>
            <pc:docMk/>
            <pc:sldMk cId="2179096997" sldId="277"/>
            <ac:spMk id="13" creationId="{3847E18C-932D-4C95-AABA-FEC7C9499AD7}"/>
          </ac:spMkLst>
        </pc:spChg>
        <pc:spChg chg="add del">
          <ac:chgData name="Colvin, John" userId="4379f728-9248-4db3-8945-7ec9c1f37a22" providerId="ADAL" clId="{3424A039-1329-4063-8C15-86CDDC9174C8}" dt="2024-05-13T11:18:31.189" v="969" actId="26606"/>
          <ac:spMkLst>
            <pc:docMk/>
            <pc:sldMk cId="2179096997" sldId="277"/>
            <ac:spMk id="15" creationId="{3150CB11-0C61-439E-910F-5787759E72A0}"/>
          </ac:spMkLst>
        </pc:spChg>
        <pc:spChg chg="add del">
          <ac:chgData name="Colvin, John" userId="4379f728-9248-4db3-8945-7ec9c1f37a22" providerId="ADAL" clId="{3424A039-1329-4063-8C15-86CDDC9174C8}" dt="2024-05-13T11:18:31.189" v="969" actId="26606"/>
          <ac:spMkLst>
            <pc:docMk/>
            <pc:sldMk cId="2179096997" sldId="277"/>
            <ac:spMk id="17" creationId="{43F8A58B-5155-44CE-A5FF-7647B47D0A7A}"/>
          </ac:spMkLst>
        </pc:spChg>
        <pc:spChg chg="add del">
          <ac:chgData name="Colvin, John" userId="4379f728-9248-4db3-8945-7ec9c1f37a22" providerId="ADAL" clId="{3424A039-1329-4063-8C15-86CDDC9174C8}" dt="2024-05-13T11:18:31.189" v="969" actId="26606"/>
          <ac:spMkLst>
            <pc:docMk/>
            <pc:sldMk cId="2179096997" sldId="277"/>
            <ac:spMk id="19" creationId="{443F2ACA-E6D6-4028-82DD-F03C262D5DE6}"/>
          </ac:spMkLst>
        </pc:spChg>
        <pc:graphicFrameChg chg="add del">
          <ac:chgData name="Colvin, John" userId="4379f728-9248-4db3-8945-7ec9c1f37a22" providerId="ADAL" clId="{3424A039-1329-4063-8C15-86CDDC9174C8}" dt="2024-05-13T11:18:15.217" v="967" actId="26606"/>
          <ac:graphicFrameMkLst>
            <pc:docMk/>
            <pc:sldMk cId="2179096997" sldId="277"/>
            <ac:graphicFrameMk id="5" creationId="{9C6FE7D7-A4D3-BF31-F6C7-49AC1525B44F}"/>
          </ac:graphicFrameMkLst>
        </pc:graphicFrameChg>
        <pc:graphicFrameChg chg="add del">
          <ac:chgData name="Colvin, John" userId="4379f728-9248-4db3-8945-7ec9c1f37a22" providerId="ADAL" clId="{3424A039-1329-4063-8C15-86CDDC9174C8}" dt="2024-05-13T11:18:31.189" v="969" actId="26606"/>
          <ac:graphicFrameMkLst>
            <pc:docMk/>
            <pc:sldMk cId="2179096997" sldId="277"/>
            <ac:graphicFrameMk id="7" creationId="{25346B7D-3E99-4445-FB81-D7F6A07E4BD9}"/>
          </ac:graphicFrameMkLst>
        </pc:graphicFrameChg>
        <pc:graphicFrameChg chg="add">
          <ac:chgData name="Colvin, John" userId="4379f728-9248-4db3-8945-7ec9c1f37a22" providerId="ADAL" clId="{3424A039-1329-4063-8C15-86CDDC9174C8}" dt="2024-05-13T11:18:31.207" v="970" actId="26606"/>
          <ac:graphicFrameMkLst>
            <pc:docMk/>
            <pc:sldMk cId="2179096997" sldId="277"/>
            <ac:graphicFrameMk id="21" creationId="{002B55C6-DF04-3E27-81F4-DE85BBAFECC2}"/>
          </ac:graphicFrameMkLst>
        </pc:graphicFrameChg>
        <pc:picChg chg="add del">
          <ac:chgData name="Colvin, John" userId="4379f728-9248-4db3-8945-7ec9c1f37a22" providerId="ADAL" clId="{3424A039-1329-4063-8C15-86CDDC9174C8}" dt="2024-05-13T11:18:15.217" v="967" actId="26606"/>
          <ac:picMkLst>
            <pc:docMk/>
            <pc:sldMk cId="2179096997" sldId="277"/>
            <ac:picMk id="6" creationId="{CDCE9E4E-4C0A-FAC2-A385-0834A7865FDB}"/>
          </ac:picMkLst>
        </pc:picChg>
      </pc:sldChg>
      <pc:sldChg chg="add del">
        <pc:chgData name="Colvin, John" userId="4379f728-9248-4db3-8945-7ec9c1f37a22" providerId="ADAL" clId="{3424A039-1329-4063-8C15-86CDDC9174C8}" dt="2024-05-13T09:58:06.688" v="886"/>
        <pc:sldMkLst>
          <pc:docMk/>
          <pc:sldMk cId="4091659528" sldId="277"/>
        </pc:sldMkLst>
      </pc:sldChg>
      <pc:sldChg chg="addSp delSp modSp add mod setBg">
        <pc:chgData name="Colvin, John" userId="4379f728-9248-4db3-8945-7ec9c1f37a22" providerId="ADAL" clId="{3424A039-1329-4063-8C15-86CDDC9174C8}" dt="2024-05-13T11:19:17.800" v="980" actId="14100"/>
        <pc:sldMkLst>
          <pc:docMk/>
          <pc:sldMk cId="234303026" sldId="278"/>
        </pc:sldMkLst>
        <pc:spChg chg="mod">
          <ac:chgData name="Colvin, John" userId="4379f728-9248-4db3-8945-7ec9c1f37a22" providerId="ADAL" clId="{3424A039-1329-4063-8C15-86CDDC9174C8}" dt="2024-05-13T11:19:17.800" v="980" actId="14100"/>
          <ac:spMkLst>
            <pc:docMk/>
            <pc:sldMk cId="234303026" sldId="278"/>
            <ac:spMk id="2" creationId="{E228D166-1CF9-BAE8-2652-2D1EF83E3A1B}"/>
          </ac:spMkLst>
        </pc:spChg>
        <pc:spChg chg="mod">
          <ac:chgData name="Colvin, John" userId="4379f728-9248-4db3-8945-7ec9c1f37a22" providerId="ADAL" clId="{3424A039-1329-4063-8C15-86CDDC9174C8}" dt="2024-05-13T11:19:14.177" v="979" actId="14100"/>
          <ac:spMkLst>
            <pc:docMk/>
            <pc:sldMk cId="234303026" sldId="278"/>
            <ac:spMk id="3" creationId="{72E4CCD6-838F-62A9-04BF-17F9D7A0BB7A}"/>
          </ac:spMkLst>
        </pc:spChg>
        <pc:spChg chg="add del">
          <ac:chgData name="Colvin, John" userId="4379f728-9248-4db3-8945-7ec9c1f37a22" providerId="ADAL" clId="{3424A039-1329-4063-8C15-86CDDC9174C8}" dt="2024-05-13T11:18:58.208" v="973" actId="26606"/>
          <ac:spMkLst>
            <pc:docMk/>
            <pc:sldMk cId="234303026" sldId="278"/>
            <ac:spMk id="9" creationId="{C0763A76-9F1C-4FC5-82B7-DD475DA461B2}"/>
          </ac:spMkLst>
        </pc:spChg>
        <pc:spChg chg="add del">
          <ac:chgData name="Colvin, John" userId="4379f728-9248-4db3-8945-7ec9c1f37a22" providerId="ADAL" clId="{3424A039-1329-4063-8C15-86CDDC9174C8}" dt="2024-05-13T11:18:58.208" v="973" actId="26606"/>
          <ac:spMkLst>
            <pc:docMk/>
            <pc:sldMk cId="234303026" sldId="278"/>
            <ac:spMk id="11" creationId="{E81BF4F6-F2CF-4984-9D14-D6966D92F99F}"/>
          </ac:spMkLst>
        </pc:spChg>
        <pc:spChg chg="add">
          <ac:chgData name="Colvin, John" userId="4379f728-9248-4db3-8945-7ec9c1f37a22" providerId="ADAL" clId="{3424A039-1329-4063-8C15-86CDDC9174C8}" dt="2024-05-13T11:18:58.208" v="973" actId="26606"/>
          <ac:spMkLst>
            <pc:docMk/>
            <pc:sldMk cId="234303026" sldId="278"/>
            <ac:spMk id="16" creationId="{04812C46-200A-4DEB-A05E-3ED6C68C2387}"/>
          </ac:spMkLst>
        </pc:spChg>
        <pc:spChg chg="add">
          <ac:chgData name="Colvin, John" userId="4379f728-9248-4db3-8945-7ec9c1f37a22" providerId="ADAL" clId="{3424A039-1329-4063-8C15-86CDDC9174C8}" dt="2024-05-13T11:18:58.208" v="973" actId="26606"/>
          <ac:spMkLst>
            <pc:docMk/>
            <pc:sldMk cId="234303026" sldId="278"/>
            <ac:spMk id="18" creationId="{D1EA859B-E555-4109-94F3-6700E046E008}"/>
          </ac:spMkLst>
        </pc:spChg>
        <pc:picChg chg="add mod">
          <ac:chgData name="Colvin, John" userId="4379f728-9248-4db3-8945-7ec9c1f37a22" providerId="ADAL" clId="{3424A039-1329-4063-8C15-86CDDC9174C8}" dt="2024-05-13T11:18:52.219" v="972"/>
          <ac:picMkLst>
            <pc:docMk/>
            <pc:sldMk cId="234303026" sldId="278"/>
            <ac:picMk id="4" creationId="{56C1606A-0650-62A1-5B73-7E2A4158E831}"/>
          </ac:picMkLst>
        </pc:picChg>
        <pc:picChg chg="add mod ord">
          <ac:chgData name="Colvin, John" userId="4379f728-9248-4db3-8945-7ec9c1f37a22" providerId="ADAL" clId="{3424A039-1329-4063-8C15-86CDDC9174C8}" dt="2024-05-13T11:18:58.208" v="973" actId="26606"/>
          <ac:picMkLst>
            <pc:docMk/>
            <pc:sldMk cId="234303026" sldId="278"/>
            <ac:picMk id="5" creationId="{D5B33F8A-84B0-740B-443C-34B7F04D25C7}"/>
          </ac:picMkLst>
        </pc:picChg>
      </pc:sldChg>
      <pc:sldChg chg="add del">
        <pc:chgData name="Colvin, John" userId="4379f728-9248-4db3-8945-7ec9c1f37a22" providerId="ADAL" clId="{3424A039-1329-4063-8C15-86CDDC9174C8}" dt="2024-05-13T09:58:06.688" v="886"/>
        <pc:sldMkLst>
          <pc:docMk/>
          <pc:sldMk cId="1847436918" sldId="278"/>
        </pc:sldMkLst>
      </pc:sldChg>
      <pc:sldChg chg="add del">
        <pc:chgData name="Colvin, John" userId="4379f728-9248-4db3-8945-7ec9c1f37a22" providerId="ADAL" clId="{3424A039-1329-4063-8C15-86CDDC9174C8}" dt="2024-05-13T09:58:06.688" v="886"/>
        <pc:sldMkLst>
          <pc:docMk/>
          <pc:sldMk cId="1215803858" sldId="279"/>
        </pc:sldMkLst>
      </pc:sldChg>
      <pc:sldChg chg="add del">
        <pc:chgData name="Colvin, John" userId="4379f728-9248-4db3-8945-7ec9c1f37a22" providerId="ADAL" clId="{3424A039-1329-4063-8C15-86CDDC9174C8}" dt="2024-05-13T11:24:20.440" v="981" actId="47"/>
        <pc:sldMkLst>
          <pc:docMk/>
          <pc:sldMk cId="1847436918" sldId="279"/>
        </pc:sldMkLst>
      </pc:sldChg>
      <pc:sldChg chg="addSp delSp modSp add mod setBg">
        <pc:chgData name="Colvin, John" userId="4379f728-9248-4db3-8945-7ec9c1f37a22" providerId="ADAL" clId="{3424A039-1329-4063-8C15-86CDDC9174C8}" dt="2024-05-13T11:38:15.648" v="1135" actId="13926"/>
        <pc:sldMkLst>
          <pc:docMk/>
          <pc:sldMk cId="1215803858" sldId="280"/>
        </pc:sldMkLst>
        <pc:spChg chg="mod">
          <ac:chgData name="Colvin, John" userId="4379f728-9248-4db3-8945-7ec9c1f37a22" providerId="ADAL" clId="{3424A039-1329-4063-8C15-86CDDC9174C8}" dt="2024-05-13T11:24:29.450" v="984" actId="26606"/>
          <ac:spMkLst>
            <pc:docMk/>
            <pc:sldMk cId="1215803858" sldId="280"/>
            <ac:spMk id="2" creationId="{E228D166-1CF9-BAE8-2652-2D1EF83E3A1B}"/>
          </ac:spMkLst>
        </pc:spChg>
        <pc:spChg chg="add del">
          <ac:chgData name="Colvin, John" userId="4379f728-9248-4db3-8945-7ec9c1f37a22" providerId="ADAL" clId="{3424A039-1329-4063-8C15-86CDDC9174C8}" dt="2024-05-13T11:24:29.450" v="984" actId="26606"/>
          <ac:spMkLst>
            <pc:docMk/>
            <pc:sldMk cId="1215803858" sldId="280"/>
            <ac:spMk id="3" creationId="{72E4CCD6-838F-62A9-04BF-17F9D7A0BB7A}"/>
          </ac:spMkLst>
        </pc:spChg>
        <pc:spChg chg="add">
          <ac:chgData name="Colvin, John" userId="4379f728-9248-4db3-8945-7ec9c1f37a22" providerId="ADAL" clId="{3424A039-1329-4063-8C15-86CDDC9174C8}" dt="2024-05-13T11:24:29.450" v="984" actId="26606"/>
          <ac:spMkLst>
            <pc:docMk/>
            <pc:sldMk cId="1215803858" sldId="280"/>
            <ac:spMk id="9" creationId="{C0763A76-9F1C-4FC5-82B7-DD475DA461B2}"/>
          </ac:spMkLst>
        </pc:spChg>
        <pc:spChg chg="add del">
          <ac:chgData name="Colvin, John" userId="4379f728-9248-4db3-8945-7ec9c1f37a22" providerId="ADAL" clId="{3424A039-1329-4063-8C15-86CDDC9174C8}" dt="2024-05-13T11:24:29.432" v="983" actId="26606"/>
          <ac:spMkLst>
            <pc:docMk/>
            <pc:sldMk cId="1215803858" sldId="280"/>
            <ac:spMk id="10" creationId="{D1D34770-47A8-402C-AF23-2B653F2D88C1}"/>
          </ac:spMkLst>
        </pc:spChg>
        <pc:spChg chg="add">
          <ac:chgData name="Colvin, John" userId="4379f728-9248-4db3-8945-7ec9c1f37a22" providerId="ADAL" clId="{3424A039-1329-4063-8C15-86CDDC9174C8}" dt="2024-05-13T11:24:29.450" v="984" actId="26606"/>
          <ac:spMkLst>
            <pc:docMk/>
            <pc:sldMk cId="1215803858" sldId="280"/>
            <ac:spMk id="11" creationId="{E81BF4F6-F2CF-4984-9D14-D6966D92F99F}"/>
          </ac:spMkLst>
        </pc:spChg>
        <pc:spChg chg="add mod">
          <ac:chgData name="Colvin, John" userId="4379f728-9248-4db3-8945-7ec9c1f37a22" providerId="ADAL" clId="{3424A039-1329-4063-8C15-86CDDC9174C8}" dt="2024-05-13T11:38:15.648" v="1135" actId="13926"/>
          <ac:spMkLst>
            <pc:docMk/>
            <pc:sldMk cId="1215803858" sldId="280"/>
            <ac:spMk id="12" creationId="{72E4CCD6-838F-62A9-04BF-17F9D7A0BB7A}"/>
          </ac:spMkLst>
        </pc:spChg>
        <pc:graphicFrameChg chg="add del">
          <ac:chgData name="Colvin, John" userId="4379f728-9248-4db3-8945-7ec9c1f37a22" providerId="ADAL" clId="{3424A039-1329-4063-8C15-86CDDC9174C8}" dt="2024-05-13T11:24:29.432" v="983" actId="26606"/>
          <ac:graphicFrameMkLst>
            <pc:docMk/>
            <pc:sldMk cId="1215803858" sldId="280"/>
            <ac:graphicFrameMk id="5" creationId="{D42B54B5-C544-E2A3-8825-EE7132A2E87E}"/>
          </ac:graphicFrameMkLst>
        </pc:graphicFrameChg>
        <pc:picChg chg="add mod">
          <ac:chgData name="Colvin, John" userId="4379f728-9248-4db3-8945-7ec9c1f37a22" providerId="ADAL" clId="{3424A039-1329-4063-8C15-86CDDC9174C8}" dt="2024-05-13T11:24:49.727" v="989"/>
          <ac:picMkLst>
            <pc:docMk/>
            <pc:sldMk cId="1215803858" sldId="280"/>
            <ac:picMk id="4" creationId="{31CCF4AA-11CB-B5D5-746B-FF73F3D02184}"/>
          </ac:picMkLst>
        </pc:picChg>
        <pc:picChg chg="add del">
          <ac:chgData name="Colvin, John" userId="4379f728-9248-4db3-8945-7ec9c1f37a22" providerId="ADAL" clId="{3424A039-1329-4063-8C15-86CDDC9174C8}" dt="2024-05-13T11:24:29.432" v="983" actId="26606"/>
          <ac:picMkLst>
            <pc:docMk/>
            <pc:sldMk cId="1215803858" sldId="280"/>
            <ac:picMk id="6" creationId="{8AE1C6F0-16A1-F176-A430-84FEAA74FF42}"/>
          </ac:picMkLst>
        </pc:picChg>
        <pc:picChg chg="add">
          <ac:chgData name="Colvin, John" userId="4379f728-9248-4db3-8945-7ec9c1f37a22" providerId="ADAL" clId="{3424A039-1329-4063-8C15-86CDDC9174C8}" dt="2024-05-13T11:24:29.450" v="984" actId="26606"/>
          <ac:picMkLst>
            <pc:docMk/>
            <pc:sldMk cId="1215803858" sldId="280"/>
            <ac:picMk id="13" creationId="{50B877D1-5061-7494-044A-9C48C6B9FB53}"/>
          </ac:picMkLst>
        </pc:picChg>
      </pc:sldChg>
      <pc:sldChg chg="add del">
        <pc:chgData name="Colvin, John" userId="4379f728-9248-4db3-8945-7ec9c1f37a22" providerId="ADAL" clId="{3424A039-1329-4063-8C15-86CDDC9174C8}" dt="2024-05-13T09:58:06.688" v="886"/>
        <pc:sldMkLst>
          <pc:docMk/>
          <pc:sldMk cId="1576221733" sldId="280"/>
        </pc:sldMkLst>
      </pc:sldChg>
      <pc:sldChg chg="add del">
        <pc:chgData name="Colvin, John" userId="4379f728-9248-4db3-8945-7ec9c1f37a22" providerId="ADAL" clId="{3424A039-1329-4063-8C15-86CDDC9174C8}" dt="2024-05-13T09:58:06.688" v="886"/>
        <pc:sldMkLst>
          <pc:docMk/>
          <pc:sldMk cId="241627839" sldId="281"/>
        </pc:sldMkLst>
      </pc:sldChg>
      <pc:sldChg chg="addSp delSp modSp add mod setBg">
        <pc:chgData name="Colvin, John" userId="4379f728-9248-4db3-8945-7ec9c1f37a22" providerId="ADAL" clId="{3424A039-1329-4063-8C15-86CDDC9174C8}" dt="2024-05-13T11:27:32.406" v="1019" actId="1076"/>
        <pc:sldMkLst>
          <pc:docMk/>
          <pc:sldMk cId="1576221733" sldId="281"/>
        </pc:sldMkLst>
        <pc:spChg chg="mod">
          <ac:chgData name="Colvin, John" userId="4379f728-9248-4db3-8945-7ec9c1f37a22" providerId="ADAL" clId="{3424A039-1329-4063-8C15-86CDDC9174C8}" dt="2024-05-13T11:27:32.406" v="1019" actId="1076"/>
          <ac:spMkLst>
            <pc:docMk/>
            <pc:sldMk cId="1576221733" sldId="281"/>
            <ac:spMk id="2" creationId="{E228D166-1CF9-BAE8-2652-2D1EF83E3A1B}"/>
          </ac:spMkLst>
        </pc:spChg>
        <pc:spChg chg="mod">
          <ac:chgData name="Colvin, John" userId="4379f728-9248-4db3-8945-7ec9c1f37a22" providerId="ADAL" clId="{3424A039-1329-4063-8C15-86CDDC9174C8}" dt="2024-05-13T11:27:17.690" v="1013" actId="14100"/>
          <ac:spMkLst>
            <pc:docMk/>
            <pc:sldMk cId="1576221733" sldId="281"/>
            <ac:spMk id="3" creationId="{72E4CCD6-838F-62A9-04BF-17F9D7A0BB7A}"/>
          </ac:spMkLst>
        </pc:spChg>
        <pc:spChg chg="add del">
          <ac:chgData name="Colvin, John" userId="4379f728-9248-4db3-8945-7ec9c1f37a22" providerId="ADAL" clId="{3424A039-1329-4063-8C15-86CDDC9174C8}" dt="2024-05-13T11:25:00.541" v="991" actId="26606"/>
          <ac:spMkLst>
            <pc:docMk/>
            <pc:sldMk cId="1576221733" sldId="281"/>
            <ac:spMk id="9" creationId="{04812C46-200A-4DEB-A05E-3ED6C68C2387}"/>
          </ac:spMkLst>
        </pc:spChg>
        <pc:spChg chg="add">
          <ac:chgData name="Colvin, John" userId="4379f728-9248-4db3-8945-7ec9c1f37a22" providerId="ADAL" clId="{3424A039-1329-4063-8C15-86CDDC9174C8}" dt="2024-05-13T11:25:00.560" v="992" actId="26606"/>
          <ac:spMkLst>
            <pc:docMk/>
            <pc:sldMk cId="1576221733" sldId="281"/>
            <ac:spMk id="10" creationId="{EDDBB197-D710-4A4F-A9CA-FD2177498BE8}"/>
          </ac:spMkLst>
        </pc:spChg>
        <pc:spChg chg="add del">
          <ac:chgData name="Colvin, John" userId="4379f728-9248-4db3-8945-7ec9c1f37a22" providerId="ADAL" clId="{3424A039-1329-4063-8C15-86CDDC9174C8}" dt="2024-05-13T11:25:00.541" v="991" actId="26606"/>
          <ac:spMkLst>
            <pc:docMk/>
            <pc:sldMk cId="1576221733" sldId="281"/>
            <ac:spMk id="11" creationId="{D1EA859B-E555-4109-94F3-6700E046E008}"/>
          </ac:spMkLst>
        </pc:spChg>
        <pc:spChg chg="add">
          <ac:chgData name="Colvin, John" userId="4379f728-9248-4db3-8945-7ec9c1f37a22" providerId="ADAL" clId="{3424A039-1329-4063-8C15-86CDDC9174C8}" dt="2024-05-13T11:25:00.560" v="992" actId="26606"/>
          <ac:spMkLst>
            <pc:docMk/>
            <pc:sldMk cId="1576221733" sldId="281"/>
            <ac:spMk id="12" creationId="{975D1CFA-2CDB-4B64-BD9F-85744E8DA12F}"/>
          </ac:spMkLst>
        </pc:spChg>
        <pc:grpChg chg="add">
          <ac:chgData name="Colvin, John" userId="4379f728-9248-4db3-8945-7ec9c1f37a22" providerId="ADAL" clId="{3424A039-1329-4063-8C15-86CDDC9174C8}" dt="2024-05-13T11:25:00.560" v="992" actId="26606"/>
          <ac:grpSpMkLst>
            <pc:docMk/>
            <pc:sldMk cId="1576221733" sldId="281"/>
            <ac:grpSpMk id="14" creationId="{25EE5136-01F1-466C-962D-BA9B4C6757AA}"/>
          </ac:grpSpMkLst>
        </pc:grpChg>
        <pc:picChg chg="add mod">
          <ac:chgData name="Colvin, John" userId="4379f728-9248-4db3-8945-7ec9c1f37a22" providerId="ADAL" clId="{3424A039-1329-4063-8C15-86CDDC9174C8}" dt="2024-05-13T11:25:53.780" v="994"/>
          <ac:picMkLst>
            <pc:docMk/>
            <pc:sldMk cId="1576221733" sldId="281"/>
            <ac:picMk id="4" creationId="{BFD4C8A9-0725-4FB7-E450-FC6BE1350FCB}"/>
          </ac:picMkLst>
        </pc:picChg>
        <pc:picChg chg="add del">
          <ac:chgData name="Colvin, John" userId="4379f728-9248-4db3-8945-7ec9c1f37a22" providerId="ADAL" clId="{3424A039-1329-4063-8C15-86CDDC9174C8}" dt="2024-05-13T11:25:00.541" v="991" actId="26606"/>
          <ac:picMkLst>
            <pc:docMk/>
            <pc:sldMk cId="1576221733" sldId="281"/>
            <ac:picMk id="5" creationId="{033763AB-859F-B828-C290-9827F8CA5B54}"/>
          </ac:picMkLst>
        </pc:picChg>
        <pc:picChg chg="add">
          <ac:chgData name="Colvin, John" userId="4379f728-9248-4db3-8945-7ec9c1f37a22" providerId="ADAL" clId="{3424A039-1329-4063-8C15-86CDDC9174C8}" dt="2024-05-13T11:25:00.560" v="992" actId="26606"/>
          <ac:picMkLst>
            <pc:docMk/>
            <pc:sldMk cId="1576221733" sldId="281"/>
            <ac:picMk id="7" creationId="{B3CB2B67-FA53-7879-3339-6524F8AD7C39}"/>
          </ac:picMkLst>
        </pc:picChg>
      </pc:sldChg>
      <pc:sldChg chg="addSp delSp modSp add del mod setBg">
        <pc:chgData name="Colvin, John" userId="4379f728-9248-4db3-8945-7ec9c1f37a22" providerId="ADAL" clId="{3424A039-1329-4063-8C15-86CDDC9174C8}" dt="2024-05-14T11:41:59.460" v="1369" actId="47"/>
        <pc:sldMkLst>
          <pc:docMk/>
          <pc:sldMk cId="241627839" sldId="282"/>
        </pc:sldMkLst>
        <pc:spChg chg="mod ord">
          <ac:chgData name="Colvin, John" userId="4379f728-9248-4db3-8945-7ec9c1f37a22" providerId="ADAL" clId="{3424A039-1329-4063-8C15-86CDDC9174C8}" dt="2024-05-13T11:28:55.493" v="1030" actId="1076"/>
          <ac:spMkLst>
            <pc:docMk/>
            <pc:sldMk cId="241627839" sldId="282"/>
            <ac:spMk id="2" creationId="{C5E06A23-8AC5-5216-8711-BF9C8AB82700}"/>
          </ac:spMkLst>
        </pc:spChg>
        <pc:spChg chg="mod">
          <ac:chgData name="Colvin, John" userId="4379f728-9248-4db3-8945-7ec9c1f37a22" providerId="ADAL" clId="{3424A039-1329-4063-8C15-86CDDC9174C8}" dt="2024-05-13T11:28:59.573" v="1031" actId="1076"/>
          <ac:spMkLst>
            <pc:docMk/>
            <pc:sldMk cId="241627839" sldId="282"/>
            <ac:spMk id="3" creationId="{AA363ADF-E0F1-ECC6-96D1-0C3634A1B2FC}"/>
          </ac:spMkLst>
        </pc:spChg>
        <pc:spChg chg="add del">
          <ac:chgData name="Colvin, John" userId="4379f728-9248-4db3-8945-7ec9c1f37a22" providerId="ADAL" clId="{3424A039-1329-4063-8C15-86CDDC9174C8}" dt="2024-05-13T11:29:04.041" v="1033" actId="22"/>
          <ac:spMkLst>
            <pc:docMk/>
            <pc:sldMk cId="241627839" sldId="282"/>
            <ac:spMk id="6" creationId="{C9CF930E-D955-03DD-0537-EBF822E4BE63}"/>
          </ac:spMkLst>
        </pc:spChg>
        <pc:spChg chg="add">
          <ac:chgData name="Colvin, John" userId="4379f728-9248-4db3-8945-7ec9c1f37a22" providerId="ADAL" clId="{3424A039-1329-4063-8C15-86CDDC9174C8}" dt="2024-05-13T11:28:36.668" v="1024" actId="26606"/>
          <ac:spMkLst>
            <pc:docMk/>
            <pc:sldMk cId="241627839" sldId="282"/>
            <ac:spMk id="14" creationId="{04812C46-200A-4DEB-A05E-3ED6C68C2387}"/>
          </ac:spMkLst>
        </pc:spChg>
        <pc:spChg chg="add">
          <ac:chgData name="Colvin, John" userId="4379f728-9248-4db3-8945-7ec9c1f37a22" providerId="ADAL" clId="{3424A039-1329-4063-8C15-86CDDC9174C8}" dt="2024-05-13T11:28:36.668" v="1024" actId="26606"/>
          <ac:spMkLst>
            <pc:docMk/>
            <pc:sldMk cId="241627839" sldId="282"/>
            <ac:spMk id="16" creationId="{D1EA859B-E555-4109-94F3-6700E046E008}"/>
          </ac:spMkLst>
        </pc:spChg>
        <pc:picChg chg="add mod">
          <ac:chgData name="Colvin, John" userId="4379f728-9248-4db3-8945-7ec9c1f37a22" providerId="ADAL" clId="{3424A039-1329-4063-8C15-86CDDC9174C8}" dt="2024-05-13T11:28:36.668" v="1024" actId="26606"/>
          <ac:picMkLst>
            <pc:docMk/>
            <pc:sldMk cId="241627839" sldId="282"/>
            <ac:picMk id="5" creationId="{D8EEDFA6-9440-373F-044F-06B787E14EDA}"/>
          </ac:picMkLst>
        </pc:picChg>
        <pc:picChg chg="add mod">
          <ac:chgData name="Colvin, John" userId="4379f728-9248-4db3-8945-7ec9c1f37a22" providerId="ADAL" clId="{3424A039-1329-4063-8C15-86CDDC9174C8}" dt="2024-05-13T11:29:09.560" v="1034"/>
          <ac:picMkLst>
            <pc:docMk/>
            <pc:sldMk cId="241627839" sldId="282"/>
            <ac:picMk id="7" creationId="{482076CB-B6A5-31B9-A25B-4A9C721CE47F}"/>
          </ac:picMkLst>
        </pc:picChg>
        <pc:cxnChg chg="add del">
          <ac:chgData name="Colvin, John" userId="4379f728-9248-4db3-8945-7ec9c1f37a22" providerId="ADAL" clId="{3424A039-1329-4063-8C15-86CDDC9174C8}" dt="2024-05-13T11:28:36.668" v="1024" actId="26606"/>
          <ac:cxnSpMkLst>
            <pc:docMk/>
            <pc:sldMk cId="241627839" sldId="282"/>
            <ac:cxnSpMk id="9" creationId="{1503BFE4-729B-D9D0-C17B-501E6AF1127A}"/>
          </ac:cxnSpMkLst>
        </pc:cxnChg>
      </pc:sldChg>
      <pc:sldChg chg="add del">
        <pc:chgData name="Colvin, John" userId="4379f728-9248-4db3-8945-7ec9c1f37a22" providerId="ADAL" clId="{3424A039-1329-4063-8C15-86CDDC9174C8}" dt="2024-05-13T09:58:06.688" v="886"/>
        <pc:sldMkLst>
          <pc:docMk/>
          <pc:sldMk cId="2151187972" sldId="282"/>
        </pc:sldMkLst>
      </pc:sldChg>
      <pc:sldChg chg="add">
        <pc:chgData name="Colvin, John" userId="4379f728-9248-4db3-8945-7ec9c1f37a22" providerId="ADAL" clId="{3424A039-1329-4063-8C15-86CDDC9174C8}" dt="2024-05-13T09:59:39.280" v="889"/>
        <pc:sldMkLst>
          <pc:docMk/>
          <pc:sldMk cId="435706226" sldId="283"/>
        </pc:sldMkLst>
      </pc:sldChg>
      <pc:sldChg chg="addSp delSp modSp add mod setBg delDesignElem">
        <pc:chgData name="Colvin, John" userId="4379f728-9248-4db3-8945-7ec9c1f37a22" providerId="ADAL" clId="{3424A039-1329-4063-8C15-86CDDC9174C8}" dt="2024-05-13T11:35:44.603" v="1099"/>
        <pc:sldMkLst>
          <pc:docMk/>
          <pc:sldMk cId="3462495661" sldId="284"/>
        </pc:sldMkLst>
        <pc:spChg chg="mod">
          <ac:chgData name="Colvin, John" userId="4379f728-9248-4db3-8945-7ec9c1f37a22" providerId="ADAL" clId="{3424A039-1329-4063-8C15-86CDDC9174C8}" dt="2024-05-13T11:35:29.182" v="1094" actId="26606"/>
          <ac:spMkLst>
            <pc:docMk/>
            <pc:sldMk cId="3462495661" sldId="284"/>
            <ac:spMk id="2" creationId="{41A62655-0A7F-DD50-80A2-2F2865E58393}"/>
          </ac:spMkLst>
        </pc:spChg>
        <pc:spChg chg="mod">
          <ac:chgData name="Colvin, John" userId="4379f728-9248-4db3-8945-7ec9c1f37a22" providerId="ADAL" clId="{3424A039-1329-4063-8C15-86CDDC9174C8}" dt="2024-05-13T11:35:29.182" v="1094" actId="26606"/>
          <ac:spMkLst>
            <pc:docMk/>
            <pc:sldMk cId="3462495661" sldId="284"/>
            <ac:spMk id="3" creationId="{7BBB04ED-72AD-89C1-FA3B-C0CE5C38762F}"/>
          </ac:spMkLst>
        </pc:spChg>
        <pc:spChg chg="add del mod">
          <ac:chgData name="Colvin, John" userId="4379f728-9248-4db3-8945-7ec9c1f37a22" providerId="ADAL" clId="{3424A039-1329-4063-8C15-86CDDC9174C8}" dt="2024-05-13T11:35:39.753" v="1096" actId="478"/>
          <ac:spMkLst>
            <pc:docMk/>
            <pc:sldMk cId="3462495661" sldId="284"/>
            <ac:spMk id="6" creationId="{7B791FE9-05D8-F567-2E71-96B0C41000DC}"/>
          </ac:spMkLst>
        </pc:spChg>
        <pc:spChg chg="del">
          <ac:chgData name="Colvin, John" userId="4379f728-9248-4db3-8945-7ec9c1f37a22" providerId="ADAL" clId="{3424A039-1329-4063-8C15-86CDDC9174C8}" dt="2024-05-13T11:34:42.831" v="1054"/>
          <ac:spMkLst>
            <pc:docMk/>
            <pc:sldMk cId="3462495661" sldId="284"/>
            <ac:spMk id="10" creationId="{D009D6D5-DAC2-4A8B-A17A-E206B9012D09}"/>
          </ac:spMkLst>
        </pc:spChg>
        <pc:spChg chg="add">
          <ac:chgData name="Colvin, John" userId="4379f728-9248-4db3-8945-7ec9c1f37a22" providerId="ADAL" clId="{3424A039-1329-4063-8C15-86CDDC9174C8}" dt="2024-05-13T11:35:29.182" v="1094" actId="26606"/>
          <ac:spMkLst>
            <pc:docMk/>
            <pc:sldMk cId="3462495661" sldId="284"/>
            <ac:spMk id="11" creationId="{DB304A14-32D0-4873-B914-423ED7B8DAFD}"/>
          </ac:spMkLst>
        </pc:spChg>
        <pc:spChg chg="add">
          <ac:chgData name="Colvin, John" userId="4379f728-9248-4db3-8945-7ec9c1f37a22" providerId="ADAL" clId="{3424A039-1329-4063-8C15-86CDDC9174C8}" dt="2024-05-13T11:35:29.182" v="1094" actId="26606"/>
          <ac:spMkLst>
            <pc:docMk/>
            <pc:sldMk cId="3462495661" sldId="284"/>
            <ac:spMk id="13" creationId="{1D460C86-854F-4FB3-ABC2-E823D8FEB9DB}"/>
          </ac:spMkLst>
        </pc:spChg>
        <pc:spChg chg="add">
          <ac:chgData name="Colvin, John" userId="4379f728-9248-4db3-8945-7ec9c1f37a22" providerId="ADAL" clId="{3424A039-1329-4063-8C15-86CDDC9174C8}" dt="2024-05-13T11:35:29.182" v="1094" actId="26606"/>
          <ac:spMkLst>
            <pc:docMk/>
            <pc:sldMk cId="3462495661" sldId="284"/>
            <ac:spMk id="15" creationId="{BB48116A-278A-4CC5-89D3-9DE8E8FF1245}"/>
          </ac:spMkLst>
        </pc:spChg>
        <pc:picChg chg="del">
          <ac:chgData name="Colvin, John" userId="4379f728-9248-4db3-8945-7ec9c1f37a22" providerId="ADAL" clId="{3424A039-1329-4063-8C15-86CDDC9174C8}" dt="2024-05-13T11:35:44.231" v="1098" actId="478"/>
          <ac:picMkLst>
            <pc:docMk/>
            <pc:sldMk cId="3462495661" sldId="284"/>
            <ac:picMk id="4" creationId="{4FA7C83C-223C-6841-9379-633A3C454CE3}"/>
          </ac:picMkLst>
        </pc:picChg>
        <pc:picChg chg="mod">
          <ac:chgData name="Colvin, John" userId="4379f728-9248-4db3-8945-7ec9c1f37a22" providerId="ADAL" clId="{3424A039-1329-4063-8C15-86CDDC9174C8}" dt="2024-05-13T11:35:29.182" v="1094" actId="26606"/>
          <ac:picMkLst>
            <pc:docMk/>
            <pc:sldMk cId="3462495661" sldId="284"/>
            <ac:picMk id="5" creationId="{71B7B490-CABE-CDF2-2412-715FD6174105}"/>
          </ac:picMkLst>
        </pc:picChg>
        <pc:picChg chg="add del mod">
          <ac:chgData name="Colvin, John" userId="4379f728-9248-4db3-8945-7ec9c1f37a22" providerId="ADAL" clId="{3424A039-1329-4063-8C15-86CDDC9174C8}" dt="2024-05-13T11:35:42.099" v="1097" actId="21"/>
          <ac:picMkLst>
            <pc:docMk/>
            <pc:sldMk cId="3462495661" sldId="284"/>
            <ac:picMk id="7" creationId="{F2150779-1D5E-7BBB-7F03-9F9C3CB311E8}"/>
          </ac:picMkLst>
        </pc:picChg>
        <pc:picChg chg="add mod">
          <ac:chgData name="Colvin, John" userId="4379f728-9248-4db3-8945-7ec9c1f37a22" providerId="ADAL" clId="{3424A039-1329-4063-8C15-86CDDC9174C8}" dt="2024-05-13T11:35:44.603" v="1099"/>
          <ac:picMkLst>
            <pc:docMk/>
            <pc:sldMk cId="3462495661" sldId="284"/>
            <ac:picMk id="8" creationId="{F2150779-1D5E-7BBB-7F03-9F9C3CB311E8}"/>
          </ac:picMkLst>
        </pc:picChg>
      </pc:sldChg>
      <pc:sldChg chg="addSp delSp modSp add mod setBg delDesignElem">
        <pc:chgData name="Colvin, John" userId="4379f728-9248-4db3-8945-7ec9c1f37a22" providerId="ADAL" clId="{3424A039-1329-4063-8C15-86CDDC9174C8}" dt="2024-05-13T11:38:02.544" v="1134" actId="26606"/>
        <pc:sldMkLst>
          <pc:docMk/>
          <pc:sldMk cId="2868807004" sldId="285"/>
        </pc:sldMkLst>
        <pc:spChg chg="mod">
          <ac:chgData name="Colvin, John" userId="4379f728-9248-4db3-8945-7ec9c1f37a22" providerId="ADAL" clId="{3424A039-1329-4063-8C15-86CDDC9174C8}" dt="2024-05-13T11:38:02.544" v="1134" actId="26606"/>
          <ac:spMkLst>
            <pc:docMk/>
            <pc:sldMk cId="2868807004" sldId="285"/>
            <ac:spMk id="2" creationId="{41A62655-0A7F-DD50-80A2-2F2865E58393}"/>
          </ac:spMkLst>
        </pc:spChg>
        <pc:spChg chg="mod">
          <ac:chgData name="Colvin, John" userId="4379f728-9248-4db3-8945-7ec9c1f37a22" providerId="ADAL" clId="{3424A039-1329-4063-8C15-86CDDC9174C8}" dt="2024-05-13T11:38:02.544" v="1134" actId="26606"/>
          <ac:spMkLst>
            <pc:docMk/>
            <pc:sldMk cId="2868807004" sldId="285"/>
            <ac:spMk id="3" creationId="{7BBB04ED-72AD-89C1-FA3B-C0CE5C38762F}"/>
          </ac:spMkLst>
        </pc:spChg>
        <pc:spChg chg="add del">
          <ac:chgData name="Colvin, John" userId="4379f728-9248-4db3-8945-7ec9c1f37a22" providerId="ADAL" clId="{3424A039-1329-4063-8C15-86CDDC9174C8}" dt="2024-05-13T11:38:02.544" v="1134" actId="26606"/>
          <ac:spMkLst>
            <pc:docMk/>
            <pc:sldMk cId="2868807004" sldId="285"/>
            <ac:spMk id="10" creationId="{04812C46-200A-4DEB-A05E-3ED6C68C2387}"/>
          </ac:spMkLst>
        </pc:spChg>
        <pc:spChg chg="del">
          <ac:chgData name="Colvin, John" userId="4379f728-9248-4db3-8945-7ec9c1f37a22" providerId="ADAL" clId="{3424A039-1329-4063-8C15-86CDDC9174C8}" dt="2024-05-13T11:37:14.534" v="1105"/>
          <ac:spMkLst>
            <pc:docMk/>
            <pc:sldMk cId="2868807004" sldId="285"/>
            <ac:spMk id="11" creationId="{DB304A14-32D0-4873-B914-423ED7B8DAFD}"/>
          </ac:spMkLst>
        </pc:spChg>
        <pc:spChg chg="add del">
          <ac:chgData name="Colvin, John" userId="4379f728-9248-4db3-8945-7ec9c1f37a22" providerId="ADAL" clId="{3424A039-1329-4063-8C15-86CDDC9174C8}" dt="2024-05-13T11:38:02.544" v="1134" actId="26606"/>
          <ac:spMkLst>
            <pc:docMk/>
            <pc:sldMk cId="2868807004" sldId="285"/>
            <ac:spMk id="12" creationId="{D1EA859B-E555-4109-94F3-6700E046E008}"/>
          </ac:spMkLst>
        </pc:spChg>
        <pc:spChg chg="del">
          <ac:chgData name="Colvin, John" userId="4379f728-9248-4db3-8945-7ec9c1f37a22" providerId="ADAL" clId="{3424A039-1329-4063-8C15-86CDDC9174C8}" dt="2024-05-13T11:37:14.534" v="1105"/>
          <ac:spMkLst>
            <pc:docMk/>
            <pc:sldMk cId="2868807004" sldId="285"/>
            <ac:spMk id="13" creationId="{1D460C86-854F-4FB3-ABC2-E823D8FEB9DB}"/>
          </ac:spMkLst>
        </pc:spChg>
        <pc:spChg chg="del">
          <ac:chgData name="Colvin, John" userId="4379f728-9248-4db3-8945-7ec9c1f37a22" providerId="ADAL" clId="{3424A039-1329-4063-8C15-86CDDC9174C8}" dt="2024-05-13T11:37:14.534" v="1105"/>
          <ac:spMkLst>
            <pc:docMk/>
            <pc:sldMk cId="2868807004" sldId="285"/>
            <ac:spMk id="15" creationId="{BB48116A-278A-4CC5-89D3-9DE8E8FF1245}"/>
          </ac:spMkLst>
        </pc:spChg>
        <pc:picChg chg="mod ord">
          <ac:chgData name="Colvin, John" userId="4379f728-9248-4db3-8945-7ec9c1f37a22" providerId="ADAL" clId="{3424A039-1329-4063-8C15-86CDDC9174C8}" dt="2024-05-13T11:38:02.544" v="1134" actId="26606"/>
          <ac:picMkLst>
            <pc:docMk/>
            <pc:sldMk cId="2868807004" sldId="285"/>
            <ac:picMk id="5" creationId="{71B7B490-CABE-CDF2-2412-715FD6174105}"/>
          </ac:picMkLst>
        </pc:picChg>
      </pc:sldChg>
      <pc:sldChg chg="modSp add del mod">
        <pc:chgData name="Colvin, John" userId="4379f728-9248-4db3-8945-7ec9c1f37a22" providerId="ADAL" clId="{3424A039-1329-4063-8C15-86CDDC9174C8}" dt="2024-05-14T11:34:21.016" v="1304" actId="47"/>
        <pc:sldMkLst>
          <pc:docMk/>
          <pc:sldMk cId="3565326764" sldId="286"/>
        </pc:sldMkLst>
        <pc:spChg chg="mod">
          <ac:chgData name="Colvin, John" userId="4379f728-9248-4db3-8945-7ec9c1f37a22" providerId="ADAL" clId="{3424A039-1329-4063-8C15-86CDDC9174C8}" dt="2024-05-13T11:38:53.026" v="1137" actId="20577"/>
          <ac:spMkLst>
            <pc:docMk/>
            <pc:sldMk cId="3565326764" sldId="286"/>
            <ac:spMk id="2" creationId="{41A62655-0A7F-DD50-80A2-2F2865E58393}"/>
          </ac:spMkLst>
        </pc:spChg>
        <pc:spChg chg="mod">
          <ac:chgData name="Colvin, John" userId="4379f728-9248-4db3-8945-7ec9c1f37a22" providerId="ADAL" clId="{3424A039-1329-4063-8C15-86CDDC9174C8}" dt="2024-05-13T11:39:19.201" v="1202" actId="6549"/>
          <ac:spMkLst>
            <pc:docMk/>
            <pc:sldMk cId="3565326764" sldId="286"/>
            <ac:spMk id="3" creationId="{7BBB04ED-72AD-89C1-FA3B-C0CE5C38762F}"/>
          </ac:spMkLst>
        </pc:spChg>
      </pc:sldChg>
      <pc:sldChg chg="addSp modSp ord">
        <pc:chgData name="Colvin, John" userId="4379f728-9248-4db3-8945-7ec9c1f37a22" providerId="ADAL" clId="{3424A039-1329-4063-8C15-86CDDC9174C8}" dt="2024-05-14T11:39:44.681" v="1347"/>
        <pc:sldMkLst>
          <pc:docMk/>
          <pc:sldMk cId="2593924791" sldId="287"/>
        </pc:sldMkLst>
        <pc:picChg chg="add mod">
          <ac:chgData name="Colvin, John" userId="4379f728-9248-4db3-8945-7ec9c1f37a22" providerId="ADAL" clId="{3424A039-1329-4063-8C15-86CDDC9174C8}" dt="2024-05-14T09:27:47.666" v="1218"/>
          <ac:picMkLst>
            <pc:docMk/>
            <pc:sldMk cId="2593924791" sldId="287"/>
            <ac:picMk id="4" creationId="{1D4806B2-A752-BC93-4E46-F3EC3A526FAA}"/>
          </ac:picMkLst>
        </pc:picChg>
      </pc:sldChg>
      <pc:sldChg chg="delSp modSp new mod">
        <pc:chgData name="Colvin, John" userId="4379f728-9248-4db3-8945-7ec9c1f37a22" providerId="ADAL" clId="{3424A039-1329-4063-8C15-86CDDC9174C8}" dt="2024-05-14T12:09:34.521" v="1370" actId="6549"/>
        <pc:sldMkLst>
          <pc:docMk/>
          <pc:sldMk cId="1066374336" sldId="288"/>
        </pc:sldMkLst>
        <pc:spChg chg="mod">
          <ac:chgData name="Colvin, John" userId="4379f728-9248-4db3-8945-7ec9c1f37a22" providerId="ADAL" clId="{3424A039-1329-4063-8C15-86CDDC9174C8}" dt="2024-05-14T12:09:34.521" v="1370" actId="6549"/>
          <ac:spMkLst>
            <pc:docMk/>
            <pc:sldMk cId="1066374336" sldId="288"/>
            <ac:spMk id="2" creationId="{C25BB7D8-F7D1-3A87-131B-9D83DF7B28F4}"/>
          </ac:spMkLst>
        </pc:spChg>
        <pc:spChg chg="mod">
          <ac:chgData name="Colvin, John" userId="4379f728-9248-4db3-8945-7ec9c1f37a22" providerId="ADAL" clId="{3424A039-1329-4063-8C15-86CDDC9174C8}" dt="2024-05-14T11:39:23.560" v="1344" actId="2711"/>
          <ac:spMkLst>
            <pc:docMk/>
            <pc:sldMk cId="1066374336" sldId="288"/>
            <ac:spMk id="3" creationId="{22EE5209-952D-DDAB-825C-DE9E150907FD}"/>
          </ac:spMkLst>
        </pc:spChg>
        <pc:spChg chg="del">
          <ac:chgData name="Colvin, John" userId="4379f728-9248-4db3-8945-7ec9c1f37a22" providerId="ADAL" clId="{3424A039-1329-4063-8C15-86CDDC9174C8}" dt="2024-05-14T11:39:38.383" v="1345" actId="478"/>
          <ac:spMkLst>
            <pc:docMk/>
            <pc:sldMk cId="1066374336" sldId="288"/>
            <ac:spMk id="4" creationId="{87AE8A67-D74C-AC7A-2CA2-C9C9760FBA50}"/>
          </ac:spMkLst>
        </pc:spChg>
      </pc:sldChg>
      <pc:sldChg chg="delSp modSp add del setBg delDesignElem">
        <pc:chgData name="Colvin, John" userId="4379f728-9248-4db3-8945-7ec9c1f37a22" providerId="ADAL" clId="{3424A039-1329-4063-8C15-86CDDC9174C8}" dt="2024-05-14T11:32:59.312" v="1299" actId="47"/>
        <pc:sldMkLst>
          <pc:docMk/>
          <pc:sldMk cId="1854561344" sldId="288"/>
        </pc:sldMkLst>
        <pc:spChg chg="mod">
          <ac:chgData name="Colvin, John" userId="4379f728-9248-4db3-8945-7ec9c1f37a22" providerId="ADAL" clId="{3424A039-1329-4063-8C15-86CDDC9174C8}" dt="2024-05-14T09:28:05.718" v="1221" actId="6549"/>
          <ac:spMkLst>
            <pc:docMk/>
            <pc:sldMk cId="1854561344" sldId="288"/>
            <ac:spMk id="2" creationId="{41A62655-0A7F-DD50-80A2-2F2865E58393}"/>
          </ac:spMkLst>
        </pc:spChg>
        <pc:spChg chg="mod">
          <ac:chgData name="Colvin, John" userId="4379f728-9248-4db3-8945-7ec9c1f37a22" providerId="ADAL" clId="{3424A039-1329-4063-8C15-86CDDC9174C8}" dt="2024-05-14T09:28:38.419" v="1298" actId="20577"/>
          <ac:spMkLst>
            <pc:docMk/>
            <pc:sldMk cId="1854561344" sldId="288"/>
            <ac:spMk id="3" creationId="{7BBB04ED-72AD-89C1-FA3B-C0CE5C38762F}"/>
          </ac:spMkLst>
        </pc:spChg>
        <pc:spChg chg="del">
          <ac:chgData name="Colvin, John" userId="4379f728-9248-4db3-8945-7ec9c1f37a22" providerId="ADAL" clId="{3424A039-1329-4063-8C15-86CDDC9174C8}" dt="2024-05-14T09:28:01.610" v="1220"/>
          <ac:spMkLst>
            <pc:docMk/>
            <pc:sldMk cId="1854561344" sldId="288"/>
            <ac:spMk id="11" creationId="{DB304A14-32D0-4873-B914-423ED7B8DAFD}"/>
          </ac:spMkLst>
        </pc:spChg>
        <pc:spChg chg="del">
          <ac:chgData name="Colvin, John" userId="4379f728-9248-4db3-8945-7ec9c1f37a22" providerId="ADAL" clId="{3424A039-1329-4063-8C15-86CDDC9174C8}" dt="2024-05-14T09:28:01.610" v="1220"/>
          <ac:spMkLst>
            <pc:docMk/>
            <pc:sldMk cId="1854561344" sldId="288"/>
            <ac:spMk id="13" creationId="{1D460C86-854F-4FB3-ABC2-E823D8FEB9DB}"/>
          </ac:spMkLst>
        </pc:spChg>
        <pc:spChg chg="del">
          <ac:chgData name="Colvin, John" userId="4379f728-9248-4db3-8945-7ec9c1f37a22" providerId="ADAL" clId="{3424A039-1329-4063-8C15-86CDDC9174C8}" dt="2024-05-14T09:28:01.610" v="1220"/>
          <ac:spMkLst>
            <pc:docMk/>
            <pc:sldMk cId="1854561344" sldId="288"/>
            <ac:spMk id="15" creationId="{BB48116A-278A-4CC5-89D3-9DE8E8FF1245}"/>
          </ac:spMkLst>
        </pc:spChg>
      </pc:sldChg>
      <pc:sldChg chg="modSp new del mod">
        <pc:chgData name="Colvin, John" userId="4379f728-9248-4db3-8945-7ec9c1f37a22" providerId="ADAL" clId="{3424A039-1329-4063-8C15-86CDDC9174C8}" dt="2024-05-14T11:41:13.637" v="1368" actId="47"/>
        <pc:sldMkLst>
          <pc:docMk/>
          <pc:sldMk cId="753784183" sldId="289"/>
        </pc:sldMkLst>
        <pc:spChg chg="mod">
          <ac:chgData name="Colvin, John" userId="4379f728-9248-4db3-8945-7ec9c1f37a22" providerId="ADAL" clId="{3424A039-1329-4063-8C15-86CDDC9174C8}" dt="2024-05-14T11:40:21.076" v="1367" actId="20577"/>
          <ac:spMkLst>
            <pc:docMk/>
            <pc:sldMk cId="753784183" sldId="289"/>
            <ac:spMk id="2" creationId="{2CE279F9-8E36-E9D2-6132-0487EB4F8B56}"/>
          </ac:spMkLst>
        </pc:spChg>
      </pc:sldChg>
      <pc:sldMasterChg chg="addSp delSp modSp mod">
        <pc:chgData name="Colvin, John" userId="4379f728-9248-4db3-8945-7ec9c1f37a22" providerId="ADAL" clId="{3424A039-1329-4063-8C15-86CDDC9174C8}" dt="2024-05-06T08:38:06.140" v="86" actId="2711"/>
        <pc:sldMasterMkLst>
          <pc:docMk/>
          <pc:sldMasterMk cId="197703308" sldId="2147483648"/>
        </pc:sldMasterMkLst>
        <pc:spChg chg="mod">
          <ac:chgData name="Colvin, John" userId="4379f728-9248-4db3-8945-7ec9c1f37a22" providerId="ADAL" clId="{3424A039-1329-4063-8C15-86CDDC9174C8}" dt="2024-05-06T08:37:03.983" v="85" actId="207"/>
          <ac:spMkLst>
            <pc:docMk/>
            <pc:sldMasterMk cId="197703308" sldId="2147483648"/>
            <ac:spMk id="2" creationId="{57880BA7-9478-6254-9FE1-964C97C19E3C}"/>
          </ac:spMkLst>
        </pc:spChg>
        <pc:spChg chg="mod">
          <ac:chgData name="Colvin, John" userId="4379f728-9248-4db3-8945-7ec9c1f37a22" providerId="ADAL" clId="{3424A039-1329-4063-8C15-86CDDC9174C8}" dt="2024-05-06T08:38:06.140" v="86" actId="2711"/>
          <ac:spMkLst>
            <pc:docMk/>
            <pc:sldMasterMk cId="197703308" sldId="2147483648"/>
            <ac:spMk id="3" creationId="{0B4406F5-9C14-4F29-13C4-83554EE5910D}"/>
          </ac:spMkLst>
        </pc:spChg>
        <pc:spChg chg="mod">
          <ac:chgData name="Colvin, John" userId="4379f728-9248-4db3-8945-7ec9c1f37a22" providerId="ADAL" clId="{3424A039-1329-4063-8C15-86CDDC9174C8}" dt="2024-05-06T08:36:42.131" v="83" actId="122"/>
          <ac:spMkLst>
            <pc:docMk/>
            <pc:sldMasterMk cId="197703308" sldId="2147483648"/>
            <ac:spMk id="4" creationId="{F2C0C3AF-BF85-6DD2-3163-E43BEE0DD314}"/>
          </ac:spMkLst>
        </pc:spChg>
        <pc:spChg chg="mod">
          <ac:chgData name="Colvin, John" userId="4379f728-9248-4db3-8945-7ec9c1f37a22" providerId="ADAL" clId="{3424A039-1329-4063-8C15-86CDDC9174C8}" dt="2024-05-06T08:36:33.850" v="82" actId="20577"/>
          <ac:spMkLst>
            <pc:docMk/>
            <pc:sldMasterMk cId="197703308" sldId="2147483648"/>
            <ac:spMk id="5" creationId="{F0D88894-8912-DDC5-446F-D22E3C72A81D}"/>
          </ac:spMkLst>
        </pc:spChg>
        <pc:spChg chg="del">
          <ac:chgData name="Colvin, John" userId="4379f728-9248-4db3-8945-7ec9c1f37a22" providerId="ADAL" clId="{3424A039-1329-4063-8C15-86CDDC9174C8}" dt="2024-05-06T08:36:24.926" v="72" actId="478"/>
          <ac:spMkLst>
            <pc:docMk/>
            <pc:sldMasterMk cId="197703308" sldId="2147483648"/>
            <ac:spMk id="6" creationId="{8A7C5AFA-713E-6272-6646-13FC0D1C7EC1}"/>
          </ac:spMkLst>
        </pc:spChg>
        <pc:picChg chg="add mod">
          <ac:chgData name="Colvin, John" userId="4379f728-9248-4db3-8945-7ec9c1f37a22" providerId="ADAL" clId="{3424A039-1329-4063-8C15-86CDDC9174C8}" dt="2024-05-06T08:36:25.350" v="73"/>
          <ac:picMkLst>
            <pc:docMk/>
            <pc:sldMasterMk cId="197703308" sldId="2147483648"/>
            <ac:picMk id="7" creationId="{89FB0B18-4910-175D-07CF-BCF467925C3C}"/>
          </ac:picMkLst>
        </pc:picChg>
      </pc:sldMasterChg>
      <pc:sldMasterChg chg="addSp modSp modSldLayout">
        <pc:chgData name="Colvin, John" userId="4379f728-9248-4db3-8945-7ec9c1f37a22" providerId="ADAL" clId="{3424A039-1329-4063-8C15-86CDDC9174C8}" dt="2024-05-13T11:25:34.369" v="993" actId="11529"/>
        <pc:sldMasterMkLst>
          <pc:docMk/>
          <pc:sldMasterMk cId="2450769415" sldId="2147483660"/>
        </pc:sldMasterMkLst>
        <pc:spChg chg="mod">
          <ac:chgData name="Colvin, John" userId="4379f728-9248-4db3-8945-7ec9c1f37a22" providerId="ADAL" clId="{3424A039-1329-4063-8C15-86CDDC9174C8}" dt="2024-05-06T09:04:20.603" v="251" actId="207"/>
          <ac:spMkLst>
            <pc:docMk/>
            <pc:sldMasterMk cId="2450769415" sldId="2147483660"/>
            <ac:spMk id="2" creationId="{00000000-0000-0000-0000-000000000000}"/>
          </ac:spMkLst>
        </pc:spChg>
        <pc:spChg chg="mod">
          <ac:chgData name="Colvin, John" userId="4379f728-9248-4db3-8945-7ec9c1f37a22" providerId="ADAL" clId="{3424A039-1329-4063-8C15-86CDDC9174C8}" dt="2024-05-06T09:04:31.032" v="252" actId="2711"/>
          <ac:spMkLst>
            <pc:docMk/>
            <pc:sldMasterMk cId="2450769415" sldId="2147483660"/>
            <ac:spMk id="3" creationId="{00000000-0000-0000-0000-000000000000}"/>
          </ac:spMkLst>
        </pc:spChg>
        <pc:picChg chg="add">
          <ac:chgData name="Colvin, John" userId="4379f728-9248-4db3-8945-7ec9c1f37a22" providerId="ADAL" clId="{3424A039-1329-4063-8C15-86CDDC9174C8}" dt="2024-05-06T08:56:37.921" v="185"/>
          <ac:picMkLst>
            <pc:docMk/>
            <pc:sldMasterMk cId="2450769415" sldId="2147483660"/>
            <ac:picMk id="7" creationId="{DC492D0D-059B-CFF8-DAC0-92B90801797A}"/>
          </ac:picMkLst>
        </pc:picChg>
        <pc:sldLayoutChg chg="modSp">
          <pc:chgData name="Colvin, John" userId="4379f728-9248-4db3-8945-7ec9c1f37a22" providerId="ADAL" clId="{3424A039-1329-4063-8C15-86CDDC9174C8}" dt="2024-05-06T09:03:48.829" v="249" actId="2711"/>
          <pc:sldLayoutMkLst>
            <pc:docMk/>
            <pc:sldMasterMk cId="2450769415" sldId="2147483660"/>
            <pc:sldLayoutMk cId="3539400895" sldId="2147483661"/>
          </pc:sldLayoutMkLst>
          <pc:spChg chg="mod">
            <ac:chgData name="Colvin, John" userId="4379f728-9248-4db3-8945-7ec9c1f37a22" providerId="ADAL" clId="{3424A039-1329-4063-8C15-86CDDC9174C8}" dt="2024-05-06T09:03:28.077" v="248" actId="207"/>
            <ac:spMkLst>
              <pc:docMk/>
              <pc:sldMasterMk cId="2450769415" sldId="2147483660"/>
              <pc:sldLayoutMk cId="3539400895" sldId="2147483661"/>
              <ac:spMk id="2" creationId="{00000000-0000-0000-0000-000000000000}"/>
            </ac:spMkLst>
          </pc:spChg>
          <pc:spChg chg="mod">
            <ac:chgData name="Colvin, John" userId="4379f728-9248-4db3-8945-7ec9c1f37a22" providerId="ADAL" clId="{3424A039-1329-4063-8C15-86CDDC9174C8}" dt="2024-05-06T09:03:48.829" v="249" actId="2711"/>
            <ac:spMkLst>
              <pc:docMk/>
              <pc:sldMasterMk cId="2450769415" sldId="2147483660"/>
              <pc:sldLayoutMk cId="3539400895" sldId="2147483661"/>
              <ac:spMk id="3" creationId="{00000000-0000-0000-0000-000000000000}"/>
            </ac:spMkLst>
          </pc:spChg>
        </pc:sldLayoutChg>
        <pc:sldLayoutChg chg="addSp delSp modSp">
          <pc:chgData name="Colvin, John" userId="4379f728-9248-4db3-8945-7ec9c1f37a22" providerId="ADAL" clId="{3424A039-1329-4063-8C15-86CDDC9174C8}" dt="2024-05-13T11:25:34.369" v="993" actId="11529"/>
          <pc:sldLayoutMkLst>
            <pc:docMk/>
            <pc:sldMasterMk cId="2450769415" sldId="2147483660"/>
            <pc:sldLayoutMk cId="2814611352" sldId="2147483662"/>
          </pc:sldLayoutMkLst>
          <pc:spChg chg="add del">
            <ac:chgData name="Colvin, John" userId="4379f728-9248-4db3-8945-7ec9c1f37a22" providerId="ADAL" clId="{3424A039-1329-4063-8C15-86CDDC9174C8}" dt="2024-05-13T11:25:34.369" v="993" actId="11529"/>
            <ac:spMkLst>
              <pc:docMk/>
              <pc:sldMasterMk cId="2450769415" sldId="2147483660"/>
              <pc:sldLayoutMk cId="2814611352" sldId="2147483662"/>
              <ac:spMk id="7" creationId="{DFB893D2-AF09-54ED-26A0-D1AAD6F84666}"/>
            </ac:spMkLst>
          </pc:spChg>
          <pc:spChg chg="add mod">
            <ac:chgData name="Colvin, John" userId="4379f728-9248-4db3-8945-7ec9c1f37a22" providerId="ADAL" clId="{3424A039-1329-4063-8C15-86CDDC9174C8}" dt="2024-05-13T11:25:34.369" v="993" actId="11529"/>
            <ac:spMkLst>
              <pc:docMk/>
              <pc:sldMasterMk cId="2450769415" sldId="2147483660"/>
              <pc:sldLayoutMk cId="2814611352" sldId="2147483662"/>
              <ac:spMk id="8" creationId="{648CFC63-1008-BA24-DA78-5DDDD61E602E}"/>
            </ac:spMkLst>
          </pc:spChg>
        </pc:sldLayoutChg>
      </pc:sldMasterChg>
    </pc:docChg>
  </pc:docChgLst>
  <pc:docChgLst>
    <pc:chgData name="John Colvin" userId="4379f728-9248-4db3-8945-7ec9c1f37a22" providerId="ADAL" clId="{3424A039-1329-4063-8C15-86CDDC9174C8}"/>
    <pc:docChg chg="undo custSel addSld delSld modSld">
      <pc:chgData name="John Colvin" userId="4379f728-9248-4db3-8945-7ec9c1f37a22" providerId="ADAL" clId="{3424A039-1329-4063-8C15-86CDDC9174C8}" dt="2024-05-13T13:31:15.742" v="91" actId="20577"/>
      <pc:docMkLst>
        <pc:docMk/>
      </pc:docMkLst>
      <pc:sldChg chg="modAnim">
        <pc:chgData name="John Colvin" userId="4379f728-9248-4db3-8945-7ec9c1f37a22" providerId="ADAL" clId="{3424A039-1329-4063-8C15-86CDDC9174C8}" dt="2024-05-13T13:16:49.933" v="2"/>
        <pc:sldMkLst>
          <pc:docMk/>
          <pc:sldMk cId="1051376059" sldId="258"/>
        </pc:sldMkLst>
      </pc:sldChg>
      <pc:sldChg chg="modAnim">
        <pc:chgData name="John Colvin" userId="4379f728-9248-4db3-8945-7ec9c1f37a22" providerId="ADAL" clId="{3424A039-1329-4063-8C15-86CDDC9174C8}" dt="2024-05-13T13:16:58.535" v="3"/>
        <pc:sldMkLst>
          <pc:docMk/>
          <pc:sldMk cId="791526125" sldId="259"/>
        </pc:sldMkLst>
      </pc:sldChg>
      <pc:sldChg chg="addSp delSp modSp del mod modTransition delAnim modAnim">
        <pc:chgData name="John Colvin" userId="4379f728-9248-4db3-8945-7ec9c1f37a22" providerId="ADAL" clId="{3424A039-1329-4063-8C15-86CDDC9174C8}" dt="2024-05-13T13:26:45.675" v="64" actId="47"/>
        <pc:sldMkLst>
          <pc:docMk/>
          <pc:sldMk cId="4120526831" sldId="260"/>
        </pc:sldMkLst>
        <pc:spChg chg="mod">
          <ac:chgData name="John Colvin" userId="4379f728-9248-4db3-8945-7ec9c1f37a22" providerId="ADAL" clId="{3424A039-1329-4063-8C15-86CDDC9174C8}" dt="2024-05-13T13:26:23.083" v="61" actId="21"/>
          <ac:spMkLst>
            <pc:docMk/>
            <pc:sldMk cId="4120526831" sldId="260"/>
            <ac:spMk id="2" creationId="{78C322AE-73AA-8A54-3666-3404FBA43CD6}"/>
          </ac:spMkLst>
        </pc:spChg>
        <pc:spChg chg="add del mod">
          <ac:chgData name="John Colvin" userId="4379f728-9248-4db3-8945-7ec9c1f37a22" providerId="ADAL" clId="{3424A039-1329-4063-8C15-86CDDC9174C8}" dt="2024-05-13T13:26:12.761" v="57"/>
          <ac:spMkLst>
            <pc:docMk/>
            <pc:sldMk cId="4120526831" sldId="260"/>
            <ac:spMk id="6" creationId="{DC90DCE8-3D6D-25EA-1070-C3807CE3F1FB}"/>
          </ac:spMkLst>
        </pc:spChg>
        <pc:spChg chg="del mod">
          <ac:chgData name="John Colvin" userId="4379f728-9248-4db3-8945-7ec9c1f37a22" providerId="ADAL" clId="{3424A039-1329-4063-8C15-86CDDC9174C8}" dt="2024-05-13T13:25:52.392" v="52" actId="478"/>
          <ac:spMkLst>
            <pc:docMk/>
            <pc:sldMk cId="4120526831" sldId="260"/>
            <ac:spMk id="7" creationId="{0FB10640-37B7-6FE7-70B1-DB7DAEA503D1}"/>
          </ac:spMkLst>
        </pc:spChg>
      </pc:sldChg>
      <pc:sldChg chg="modAnim">
        <pc:chgData name="John Colvin" userId="4379f728-9248-4db3-8945-7ec9c1f37a22" providerId="ADAL" clId="{3424A039-1329-4063-8C15-86CDDC9174C8}" dt="2024-05-13T13:17:17.059" v="4"/>
        <pc:sldMkLst>
          <pc:docMk/>
          <pc:sldMk cId="3084472366" sldId="261"/>
        </pc:sldMkLst>
      </pc:sldChg>
      <pc:sldChg chg="modSp mod modAnim">
        <pc:chgData name="John Colvin" userId="4379f728-9248-4db3-8945-7ec9c1f37a22" providerId="ADAL" clId="{3424A039-1329-4063-8C15-86CDDC9174C8}" dt="2024-05-13T13:20:38.600" v="11"/>
        <pc:sldMkLst>
          <pc:docMk/>
          <pc:sldMk cId="2584543843" sldId="262"/>
        </pc:sldMkLst>
        <pc:spChg chg="mod">
          <ac:chgData name="John Colvin" userId="4379f728-9248-4db3-8945-7ec9c1f37a22" providerId="ADAL" clId="{3424A039-1329-4063-8C15-86CDDC9174C8}" dt="2024-05-13T13:18:10.622" v="5" actId="255"/>
          <ac:spMkLst>
            <pc:docMk/>
            <pc:sldMk cId="2584543843" sldId="262"/>
            <ac:spMk id="3" creationId="{D17FF12C-E2DC-758D-2749-76E80E0D589A}"/>
          </ac:spMkLst>
        </pc:spChg>
      </pc:sldChg>
      <pc:sldChg chg="modSp modAnim">
        <pc:chgData name="John Colvin" userId="4379f728-9248-4db3-8945-7ec9c1f37a22" providerId="ADAL" clId="{3424A039-1329-4063-8C15-86CDDC9174C8}" dt="2024-05-13T13:31:15.742" v="91" actId="20577"/>
        <pc:sldMkLst>
          <pc:docMk/>
          <pc:sldMk cId="4091461385" sldId="263"/>
        </pc:sldMkLst>
        <pc:spChg chg="mod">
          <ac:chgData name="John Colvin" userId="4379f728-9248-4db3-8945-7ec9c1f37a22" providerId="ADAL" clId="{3424A039-1329-4063-8C15-86CDDC9174C8}" dt="2024-05-13T13:31:15.742" v="91" actId="20577"/>
          <ac:spMkLst>
            <pc:docMk/>
            <pc:sldMk cId="4091461385" sldId="263"/>
            <ac:spMk id="2" creationId="{78024CB2-B2CF-E617-853B-E7E3E0574C10}"/>
          </ac:spMkLst>
        </pc:spChg>
      </pc:sldChg>
      <pc:sldChg chg="modAnim">
        <pc:chgData name="John Colvin" userId="4379f728-9248-4db3-8945-7ec9c1f37a22" providerId="ADAL" clId="{3424A039-1329-4063-8C15-86CDDC9174C8}" dt="2024-05-13T13:20:58.429" v="13"/>
        <pc:sldMkLst>
          <pc:docMk/>
          <pc:sldMk cId="2224258241" sldId="264"/>
        </pc:sldMkLst>
      </pc:sldChg>
      <pc:sldChg chg="modAnim">
        <pc:chgData name="John Colvin" userId="4379f728-9248-4db3-8945-7ec9c1f37a22" providerId="ADAL" clId="{3424A039-1329-4063-8C15-86CDDC9174C8}" dt="2024-05-13T13:21:05.128" v="14"/>
        <pc:sldMkLst>
          <pc:docMk/>
          <pc:sldMk cId="651598474" sldId="265"/>
        </pc:sldMkLst>
      </pc:sldChg>
      <pc:sldChg chg="modAnim">
        <pc:chgData name="John Colvin" userId="4379f728-9248-4db3-8945-7ec9c1f37a22" providerId="ADAL" clId="{3424A039-1329-4063-8C15-86CDDC9174C8}" dt="2024-05-13T13:21:34.412" v="15"/>
        <pc:sldMkLst>
          <pc:docMk/>
          <pc:sldMk cId="404669082" sldId="266"/>
        </pc:sldMkLst>
      </pc:sldChg>
      <pc:sldChg chg="modAnim">
        <pc:chgData name="John Colvin" userId="4379f728-9248-4db3-8945-7ec9c1f37a22" providerId="ADAL" clId="{3424A039-1329-4063-8C15-86CDDC9174C8}" dt="2024-05-13T13:16:39.425" v="1"/>
        <pc:sldMkLst>
          <pc:docMk/>
          <pc:sldMk cId="2496786667" sldId="270"/>
        </pc:sldMkLst>
      </pc:sldChg>
      <pc:sldChg chg="addSp delSp modSp mod modAnim">
        <pc:chgData name="John Colvin" userId="4379f728-9248-4db3-8945-7ec9c1f37a22" providerId="ADAL" clId="{3424A039-1329-4063-8C15-86CDDC9174C8}" dt="2024-05-13T13:25:19.544" v="48" actId="207"/>
        <pc:sldMkLst>
          <pc:docMk/>
          <pc:sldMk cId="1809575954" sldId="273"/>
        </pc:sldMkLst>
        <pc:spChg chg="mod">
          <ac:chgData name="John Colvin" userId="4379f728-9248-4db3-8945-7ec9c1f37a22" providerId="ADAL" clId="{3424A039-1329-4063-8C15-86CDDC9174C8}" dt="2024-05-13T13:25:19.544" v="48" actId="207"/>
          <ac:spMkLst>
            <pc:docMk/>
            <pc:sldMk cId="1809575954" sldId="273"/>
            <ac:spMk id="2" creationId="{BE3E130C-2FDD-647D-79E0-57FA869A0576}"/>
          </ac:spMkLst>
        </pc:spChg>
        <pc:spChg chg="add del mod ord">
          <ac:chgData name="John Colvin" userId="4379f728-9248-4db3-8945-7ec9c1f37a22" providerId="ADAL" clId="{3424A039-1329-4063-8C15-86CDDC9174C8}" dt="2024-05-13T13:25:08.470" v="44" actId="26606"/>
          <ac:spMkLst>
            <pc:docMk/>
            <pc:sldMk cId="1809575954" sldId="273"/>
            <ac:spMk id="5" creationId="{38861AA7-6812-73D8-2E68-83B239969B36}"/>
          </ac:spMkLst>
        </pc:spChg>
        <pc:spChg chg="del">
          <ac:chgData name="John Colvin" userId="4379f728-9248-4db3-8945-7ec9c1f37a22" providerId="ADAL" clId="{3424A039-1329-4063-8C15-86CDDC9174C8}" dt="2024-05-13T13:19:33.337" v="10" actId="26606"/>
          <ac:spMkLst>
            <pc:docMk/>
            <pc:sldMk cId="1809575954" sldId="273"/>
            <ac:spMk id="10" creationId="{2E442304-DDBD-4F7B-8017-36BCC863FB40}"/>
          </ac:spMkLst>
        </pc:spChg>
        <pc:spChg chg="del">
          <ac:chgData name="John Colvin" userId="4379f728-9248-4db3-8945-7ec9c1f37a22" providerId="ADAL" clId="{3424A039-1329-4063-8C15-86CDDC9174C8}" dt="2024-05-13T13:19:33.337" v="10" actId="26606"/>
          <ac:spMkLst>
            <pc:docMk/>
            <pc:sldMk cId="1809575954" sldId="273"/>
            <ac:spMk id="12" creationId="{5E107275-3853-46FD-A241-DE4355A42675}"/>
          </ac:spMkLst>
        </pc:spChg>
        <pc:spChg chg="add del">
          <ac:chgData name="John Colvin" userId="4379f728-9248-4db3-8945-7ec9c1f37a22" providerId="ADAL" clId="{3424A039-1329-4063-8C15-86CDDC9174C8}" dt="2024-05-13T13:25:08.470" v="44" actId="26606"/>
          <ac:spMkLst>
            <pc:docMk/>
            <pc:sldMk cId="1809575954" sldId="273"/>
            <ac:spMk id="17" creationId="{955A2079-FA98-4876-80F0-72364A7D2EA4}"/>
          </ac:spMkLst>
        </pc:spChg>
        <pc:spChg chg="add">
          <ac:chgData name="John Colvin" userId="4379f728-9248-4db3-8945-7ec9c1f37a22" providerId="ADAL" clId="{3424A039-1329-4063-8C15-86CDDC9174C8}" dt="2024-05-13T13:25:08.470" v="44" actId="26606"/>
          <ac:spMkLst>
            <pc:docMk/>
            <pc:sldMk cId="1809575954" sldId="273"/>
            <ac:spMk id="20" creationId="{F837543A-6020-4505-A233-C9DB4BF74011}"/>
          </ac:spMkLst>
        </pc:spChg>
        <pc:spChg chg="add">
          <ac:chgData name="John Colvin" userId="4379f728-9248-4db3-8945-7ec9c1f37a22" providerId="ADAL" clId="{3424A039-1329-4063-8C15-86CDDC9174C8}" dt="2024-05-13T13:25:08.470" v="44" actId="26606"/>
          <ac:spMkLst>
            <pc:docMk/>
            <pc:sldMk cId="1809575954" sldId="273"/>
            <ac:spMk id="21" creationId="{35B16301-FB18-48BA-A6DD-C37CAF6F9A18}"/>
          </ac:spMkLst>
        </pc:spChg>
        <pc:spChg chg="add del">
          <ac:chgData name="John Colvin" userId="4379f728-9248-4db3-8945-7ec9c1f37a22" providerId="ADAL" clId="{3424A039-1329-4063-8C15-86CDDC9174C8}" dt="2024-05-13T13:24:35.055" v="36" actId="26606"/>
          <ac:spMkLst>
            <pc:docMk/>
            <pc:sldMk cId="1809575954" sldId="273"/>
            <ac:spMk id="22" creationId="{FFD44BAB-2F3A-4B95-B9D3-E5B819787FF3}"/>
          </ac:spMkLst>
        </pc:spChg>
        <pc:spChg chg="add del">
          <ac:chgData name="John Colvin" userId="4379f728-9248-4db3-8945-7ec9c1f37a22" providerId="ADAL" clId="{3424A039-1329-4063-8C15-86CDDC9174C8}" dt="2024-05-13T13:22:20.144" v="19" actId="26606"/>
          <ac:spMkLst>
            <pc:docMk/>
            <pc:sldMk cId="1809575954" sldId="273"/>
            <ac:spMk id="23" creationId="{35DB3719-6FDC-4E5D-891D-FF40B7300F64}"/>
          </ac:spMkLst>
        </pc:spChg>
        <pc:spChg chg="add del">
          <ac:chgData name="John Colvin" userId="4379f728-9248-4db3-8945-7ec9c1f37a22" providerId="ADAL" clId="{3424A039-1329-4063-8C15-86CDDC9174C8}" dt="2024-05-13T13:22:20.144" v="19" actId="26606"/>
          <ac:spMkLst>
            <pc:docMk/>
            <pc:sldMk cId="1809575954" sldId="273"/>
            <ac:spMk id="25" creationId="{E0CBAC23-2E3F-4A90-BA59-F8299F6A5439}"/>
          </ac:spMkLst>
        </pc:spChg>
        <pc:spChg chg="add">
          <ac:chgData name="John Colvin" userId="4379f728-9248-4db3-8945-7ec9c1f37a22" providerId="ADAL" clId="{3424A039-1329-4063-8C15-86CDDC9174C8}" dt="2024-05-13T13:25:08.470" v="44" actId="26606"/>
          <ac:spMkLst>
            <pc:docMk/>
            <pc:sldMk cId="1809575954" sldId="273"/>
            <ac:spMk id="26" creationId="{C3C0D90E-074A-4F52-9B11-B52BEF4BCBE5}"/>
          </ac:spMkLst>
        </pc:spChg>
        <pc:spChg chg="add del">
          <ac:chgData name="John Colvin" userId="4379f728-9248-4db3-8945-7ec9c1f37a22" providerId="ADAL" clId="{3424A039-1329-4063-8C15-86CDDC9174C8}" dt="2024-05-13T13:22:49.250" v="26" actId="26606"/>
          <ac:spMkLst>
            <pc:docMk/>
            <pc:sldMk cId="1809575954" sldId="273"/>
            <ac:spMk id="27" creationId="{35DB3719-6FDC-4E5D-891D-FF40B7300F64}"/>
          </ac:spMkLst>
        </pc:spChg>
        <pc:spChg chg="add del">
          <ac:chgData name="John Colvin" userId="4379f728-9248-4db3-8945-7ec9c1f37a22" providerId="ADAL" clId="{3424A039-1329-4063-8C15-86CDDC9174C8}" dt="2024-05-13T13:22:49.250" v="26" actId="26606"/>
          <ac:spMkLst>
            <pc:docMk/>
            <pc:sldMk cId="1809575954" sldId="273"/>
            <ac:spMk id="28" creationId="{E0CBAC23-2E3F-4A90-BA59-F8299F6A5439}"/>
          </ac:spMkLst>
        </pc:spChg>
        <pc:spChg chg="add">
          <ac:chgData name="John Colvin" userId="4379f728-9248-4db3-8945-7ec9c1f37a22" providerId="ADAL" clId="{3424A039-1329-4063-8C15-86CDDC9174C8}" dt="2024-05-13T13:25:08.470" v="44" actId="26606"/>
          <ac:spMkLst>
            <pc:docMk/>
            <pc:sldMk cId="1809575954" sldId="273"/>
            <ac:spMk id="30" creationId="{83BA5EF5-1FE9-4BF9-83BB-269BCDDF6156}"/>
          </ac:spMkLst>
        </pc:spChg>
        <pc:spChg chg="add">
          <ac:chgData name="John Colvin" userId="4379f728-9248-4db3-8945-7ec9c1f37a22" providerId="ADAL" clId="{3424A039-1329-4063-8C15-86CDDC9174C8}" dt="2024-05-13T13:25:08.470" v="44" actId="26606"/>
          <ac:spMkLst>
            <pc:docMk/>
            <pc:sldMk cId="1809575954" sldId="273"/>
            <ac:spMk id="31" creationId="{CABBD4C1-E6F8-46F6-8152-A8A97490BF4D}"/>
          </ac:spMkLst>
        </pc:spChg>
        <pc:spChg chg="add del">
          <ac:chgData name="John Colvin" userId="4379f728-9248-4db3-8945-7ec9c1f37a22" providerId="ADAL" clId="{3424A039-1329-4063-8C15-86CDDC9174C8}" dt="2024-05-13T13:24:38.158" v="38" actId="26606"/>
          <ac:spMkLst>
            <pc:docMk/>
            <pc:sldMk cId="1809575954" sldId="273"/>
            <ac:spMk id="32" creationId="{9427AF5F-9A0E-42B7-A252-FD64C9885F9C}"/>
          </ac:spMkLst>
        </pc:spChg>
        <pc:spChg chg="add">
          <ac:chgData name="John Colvin" userId="4379f728-9248-4db3-8945-7ec9c1f37a22" providerId="ADAL" clId="{3424A039-1329-4063-8C15-86CDDC9174C8}" dt="2024-05-13T13:25:08.470" v="44" actId="26606"/>
          <ac:spMkLst>
            <pc:docMk/>
            <pc:sldMk cId="1809575954" sldId="273"/>
            <ac:spMk id="34" creationId="{88853921-7BC9-4BDE-ACAB-133C683C82D6}"/>
          </ac:spMkLst>
        </pc:spChg>
        <pc:spChg chg="add">
          <ac:chgData name="John Colvin" userId="4379f728-9248-4db3-8945-7ec9c1f37a22" providerId="ADAL" clId="{3424A039-1329-4063-8C15-86CDDC9174C8}" dt="2024-05-13T13:25:08.470" v="44" actId="26606"/>
          <ac:spMkLst>
            <pc:docMk/>
            <pc:sldMk cId="1809575954" sldId="273"/>
            <ac:spMk id="36" creationId="{09192968-3AE7-4470-A61C-97294BB92731}"/>
          </ac:spMkLst>
        </pc:spChg>
        <pc:spChg chg="add">
          <ac:chgData name="John Colvin" userId="4379f728-9248-4db3-8945-7ec9c1f37a22" providerId="ADAL" clId="{3424A039-1329-4063-8C15-86CDDC9174C8}" dt="2024-05-13T13:25:08.470" v="44" actId="26606"/>
          <ac:spMkLst>
            <pc:docMk/>
            <pc:sldMk cId="1809575954" sldId="273"/>
            <ac:spMk id="38" creationId="{3AB72E55-43E4-4356-BFE8-E2102CB0B505}"/>
          </ac:spMkLst>
        </pc:spChg>
        <pc:grpChg chg="add del">
          <ac:chgData name="John Colvin" userId="4379f728-9248-4db3-8945-7ec9c1f37a22" providerId="ADAL" clId="{3424A039-1329-4063-8C15-86CDDC9174C8}" dt="2024-05-13T13:24:35.055" v="36" actId="26606"/>
          <ac:grpSpMkLst>
            <pc:docMk/>
            <pc:sldMk cId="1809575954" sldId="273"/>
            <ac:grpSpMk id="24" creationId="{5C6AE2F4-5A2E-4357-A1D8-6142F9BDC8E3}"/>
          </ac:grpSpMkLst>
        </pc:grpChg>
        <pc:graphicFrameChg chg="del mod modGraphic">
          <ac:chgData name="John Colvin" userId="4379f728-9248-4db3-8945-7ec9c1f37a22" providerId="ADAL" clId="{3424A039-1329-4063-8C15-86CDDC9174C8}" dt="2024-05-13T13:22:10.830" v="16" actId="478"/>
          <ac:graphicFrameMkLst>
            <pc:docMk/>
            <pc:sldMk cId="1809575954" sldId="273"/>
            <ac:graphicFrameMk id="6" creationId="{7C41B0A4-4C42-6D65-3B16-2DC4338789DF}"/>
          </ac:graphicFrameMkLst>
        </pc:graphicFrameChg>
        <pc:graphicFrameChg chg="add del">
          <ac:chgData name="John Colvin" userId="4379f728-9248-4db3-8945-7ec9c1f37a22" providerId="ADAL" clId="{3424A039-1329-4063-8C15-86CDDC9174C8}" dt="2024-05-13T13:22:20.144" v="19" actId="26606"/>
          <ac:graphicFrameMkLst>
            <pc:docMk/>
            <pc:sldMk cId="1809575954" sldId="273"/>
            <ac:graphicFrameMk id="19" creationId="{5AF6481E-5F0B-A3C4-F1B8-A7C59DDDA1AD}"/>
          </ac:graphicFrameMkLst>
        </pc:graphicFrameChg>
        <pc:graphicFrameChg chg="add del">
          <ac:chgData name="John Colvin" userId="4379f728-9248-4db3-8945-7ec9c1f37a22" providerId="ADAL" clId="{3424A039-1329-4063-8C15-86CDDC9174C8}" dt="2024-05-13T13:22:49.250" v="26" actId="26606"/>
          <ac:graphicFrameMkLst>
            <pc:docMk/>
            <pc:sldMk cId="1809575954" sldId="273"/>
            <ac:graphicFrameMk id="29" creationId="{2F680C0A-2DD8-35C9-8172-BCD1E25A1743}"/>
          </ac:graphicFrameMkLst>
        </pc:graphicFrameChg>
        <pc:picChg chg="add del ord">
          <ac:chgData name="John Colvin" userId="4379f728-9248-4db3-8945-7ec9c1f37a22" providerId="ADAL" clId="{3424A039-1329-4063-8C15-86CDDC9174C8}" dt="2024-05-13T13:25:08.470" v="44" actId="26606"/>
          <ac:picMkLst>
            <pc:docMk/>
            <pc:sldMk cId="1809575954" sldId="273"/>
            <ac:picMk id="4" creationId="{8D542928-79D0-5257-71C8-666E52D21738}"/>
          </ac:picMkLst>
        </pc:picChg>
        <pc:picChg chg="add mod">
          <ac:chgData name="John Colvin" userId="4379f728-9248-4db3-8945-7ec9c1f37a22" providerId="ADAL" clId="{3424A039-1329-4063-8C15-86CDDC9174C8}" dt="2024-05-13T13:22:25.285" v="22"/>
          <ac:picMkLst>
            <pc:docMk/>
            <pc:sldMk cId="1809575954" sldId="273"/>
            <ac:picMk id="7" creationId="{8D542928-79D0-5257-71C8-666E52D21738}"/>
          </ac:picMkLst>
        </pc:picChg>
        <pc:picChg chg="add mod">
          <ac:chgData name="John Colvin" userId="4379f728-9248-4db3-8945-7ec9c1f37a22" providerId="ADAL" clId="{3424A039-1329-4063-8C15-86CDDC9174C8}" dt="2024-05-13T13:24:54.649" v="42" actId="26606"/>
          <ac:picMkLst>
            <pc:docMk/>
            <pc:sldMk cId="1809575954" sldId="273"/>
            <ac:picMk id="9" creationId="{4970F9F4-C7F1-3C16-C374-4CEC4B6F6B21}"/>
          </ac:picMkLst>
        </pc:picChg>
        <pc:cxnChg chg="add">
          <ac:chgData name="John Colvin" userId="4379f728-9248-4db3-8945-7ec9c1f37a22" providerId="ADAL" clId="{3424A039-1329-4063-8C15-86CDDC9174C8}" dt="2024-05-13T13:25:08.470" v="44" actId="26606"/>
          <ac:cxnSpMkLst>
            <pc:docMk/>
            <pc:sldMk cId="1809575954" sldId="273"/>
            <ac:cxnSpMk id="33" creationId="{4B3BCACB-5880-460B-9606-8C433A9AF99D}"/>
          </ac:cxnSpMkLst>
        </pc:cxnChg>
      </pc:sldChg>
      <pc:sldChg chg="modAnim">
        <pc:chgData name="John Colvin" userId="4379f728-9248-4db3-8945-7ec9c1f37a22" providerId="ADAL" clId="{3424A039-1329-4063-8C15-86CDDC9174C8}" dt="2024-05-13T13:29:23.238" v="82"/>
        <pc:sldMkLst>
          <pc:docMk/>
          <pc:sldMk cId="2116078811" sldId="274"/>
        </pc:sldMkLst>
      </pc:sldChg>
      <pc:sldChg chg="modAnim">
        <pc:chgData name="John Colvin" userId="4379f728-9248-4db3-8945-7ec9c1f37a22" providerId="ADAL" clId="{3424A039-1329-4063-8C15-86CDDC9174C8}" dt="2024-05-13T13:29:31.814" v="83"/>
        <pc:sldMkLst>
          <pc:docMk/>
          <pc:sldMk cId="1505849118" sldId="275"/>
        </pc:sldMkLst>
      </pc:sldChg>
      <pc:sldChg chg="modAnim">
        <pc:chgData name="John Colvin" userId="4379f728-9248-4db3-8945-7ec9c1f37a22" providerId="ADAL" clId="{3424A039-1329-4063-8C15-86CDDC9174C8}" dt="2024-05-13T13:29:41.480" v="84"/>
        <pc:sldMkLst>
          <pc:docMk/>
          <pc:sldMk cId="2317641501" sldId="276"/>
        </pc:sldMkLst>
      </pc:sldChg>
      <pc:sldChg chg="modSp mod modAnim">
        <pc:chgData name="John Colvin" userId="4379f728-9248-4db3-8945-7ec9c1f37a22" providerId="ADAL" clId="{3424A039-1329-4063-8C15-86CDDC9174C8}" dt="2024-05-13T13:30:08.933" v="86"/>
        <pc:sldMkLst>
          <pc:docMk/>
          <pc:sldMk cId="234303026" sldId="278"/>
        </pc:sldMkLst>
        <pc:spChg chg="mod">
          <ac:chgData name="John Colvin" userId="4379f728-9248-4db3-8945-7ec9c1f37a22" providerId="ADAL" clId="{3424A039-1329-4063-8C15-86CDDC9174C8}" dt="2024-05-13T13:29:54.548" v="85" actId="13926"/>
          <ac:spMkLst>
            <pc:docMk/>
            <pc:sldMk cId="234303026" sldId="278"/>
            <ac:spMk id="3" creationId="{72E4CCD6-838F-62A9-04BF-17F9D7A0BB7A}"/>
          </ac:spMkLst>
        </pc:spChg>
      </pc:sldChg>
      <pc:sldChg chg="modAnim">
        <pc:chgData name="John Colvin" userId="4379f728-9248-4db3-8945-7ec9c1f37a22" providerId="ADAL" clId="{3424A039-1329-4063-8C15-86CDDC9174C8}" dt="2024-05-13T13:30:15.594" v="87"/>
        <pc:sldMkLst>
          <pc:docMk/>
          <pc:sldMk cId="1215803858" sldId="280"/>
        </pc:sldMkLst>
      </pc:sldChg>
      <pc:sldChg chg="modAnim">
        <pc:chgData name="John Colvin" userId="4379f728-9248-4db3-8945-7ec9c1f37a22" providerId="ADAL" clId="{3424A039-1329-4063-8C15-86CDDC9174C8}" dt="2024-05-13T13:30:22.090" v="88"/>
        <pc:sldMkLst>
          <pc:docMk/>
          <pc:sldMk cId="1576221733" sldId="281"/>
        </pc:sldMkLst>
      </pc:sldChg>
      <pc:sldChg chg="modAnim">
        <pc:chgData name="John Colvin" userId="4379f728-9248-4db3-8945-7ec9c1f37a22" providerId="ADAL" clId="{3424A039-1329-4063-8C15-86CDDC9174C8}" dt="2024-05-13T13:30:35.535" v="89"/>
        <pc:sldMkLst>
          <pc:docMk/>
          <pc:sldMk cId="241627839" sldId="282"/>
        </pc:sldMkLst>
      </pc:sldChg>
      <pc:sldChg chg="addSp delSp modSp new mod setBg modAnim modNotesTx">
        <pc:chgData name="John Colvin" userId="4379f728-9248-4db3-8945-7ec9c1f37a22" providerId="ADAL" clId="{3424A039-1329-4063-8C15-86CDDC9174C8}" dt="2024-05-13T13:29:16.477" v="81"/>
        <pc:sldMkLst>
          <pc:docMk/>
          <pc:sldMk cId="2593924791" sldId="287"/>
        </pc:sldMkLst>
        <pc:spChg chg="mod">
          <ac:chgData name="John Colvin" userId="4379f728-9248-4db3-8945-7ec9c1f37a22" providerId="ADAL" clId="{3424A039-1329-4063-8C15-86CDDC9174C8}" dt="2024-05-13T13:29:06.276" v="80" actId="207"/>
          <ac:spMkLst>
            <pc:docMk/>
            <pc:sldMk cId="2593924791" sldId="287"/>
            <ac:spMk id="2" creationId="{4E59E3C9-D70E-91D5-CCA5-0CE416057E0C}"/>
          </ac:spMkLst>
        </pc:spChg>
        <pc:spChg chg="mod">
          <ac:chgData name="John Colvin" userId="4379f728-9248-4db3-8945-7ec9c1f37a22" providerId="ADAL" clId="{3424A039-1329-4063-8C15-86CDDC9174C8}" dt="2024-05-13T13:28:56.349" v="77" actId="26606"/>
          <ac:spMkLst>
            <pc:docMk/>
            <pc:sldMk cId="2593924791" sldId="287"/>
            <ac:spMk id="3" creationId="{4373BE60-0664-16A1-FB46-0FC7CBA89716}"/>
          </ac:spMkLst>
        </pc:spChg>
        <pc:spChg chg="add del">
          <ac:chgData name="John Colvin" userId="4379f728-9248-4db3-8945-7ec9c1f37a22" providerId="ADAL" clId="{3424A039-1329-4063-8C15-86CDDC9174C8}" dt="2024-05-13T13:28:53.529" v="76" actId="478"/>
          <ac:spMkLst>
            <pc:docMk/>
            <pc:sldMk cId="2593924791" sldId="287"/>
            <ac:spMk id="4" creationId="{5075F804-FDBF-FCEB-AC1E-7B88EC0E42E3}"/>
          </ac:spMkLst>
        </pc:spChg>
        <pc:spChg chg="add">
          <ac:chgData name="John Colvin" userId="4379f728-9248-4db3-8945-7ec9c1f37a22" providerId="ADAL" clId="{3424A039-1329-4063-8C15-86CDDC9174C8}" dt="2024-05-13T13:28:56.349" v="77" actId="26606"/>
          <ac:spMkLst>
            <pc:docMk/>
            <pc:sldMk cId="2593924791" sldId="287"/>
            <ac:spMk id="9" creationId="{F13C74B1-5B17-4795-BED0-7140497B445A}"/>
          </ac:spMkLst>
        </pc:spChg>
        <pc:spChg chg="add">
          <ac:chgData name="John Colvin" userId="4379f728-9248-4db3-8945-7ec9c1f37a22" providerId="ADAL" clId="{3424A039-1329-4063-8C15-86CDDC9174C8}" dt="2024-05-13T13:28:56.349" v="77" actId="26606"/>
          <ac:spMkLst>
            <pc:docMk/>
            <pc:sldMk cId="2593924791" sldId="287"/>
            <ac:spMk id="11" creationId="{D4974D33-8DC5-464E-8C6D-BE58F0669C17}"/>
          </ac:spMkLst>
        </pc:spChg>
        <pc:picChg chg="add del mod">
          <ac:chgData name="John Colvin" userId="4379f728-9248-4db3-8945-7ec9c1f37a22" providerId="ADAL" clId="{3424A039-1329-4063-8C15-86CDDC9174C8}" dt="2024-05-13T13:28:05.603" v="68" actId="478"/>
          <ac:picMkLst>
            <pc:docMk/>
            <pc:sldMk cId="2593924791" sldId="287"/>
            <ac:picMk id="5" creationId="{B80B124B-4181-D251-FF2D-AFC3992967DA}"/>
          </ac:picMkLst>
        </pc:picChg>
        <pc:picChg chg="add">
          <ac:chgData name="John Colvin" userId="4379f728-9248-4db3-8945-7ec9c1f37a22" providerId="ADAL" clId="{3424A039-1329-4063-8C15-86CDDC9174C8}" dt="2024-05-13T13:28:56.349" v="77" actId="26606"/>
          <ac:picMkLst>
            <pc:docMk/>
            <pc:sldMk cId="2593924791" sldId="287"/>
            <ac:picMk id="6" creationId="{57AE0B7F-7E2E-961F-A18B-72325677EBF5}"/>
          </ac:picMkLst>
        </pc:picChg>
        <pc:picChg chg="add mod">
          <ac:chgData name="John Colvin" userId="4379f728-9248-4db3-8945-7ec9c1f37a22" providerId="ADAL" clId="{3424A039-1329-4063-8C15-86CDDC9174C8}" dt="2024-05-13T13:28:50.152" v="75" actId="931"/>
          <ac:picMkLst>
            <pc:docMk/>
            <pc:sldMk cId="2593924791" sldId="287"/>
            <ac:picMk id="7" creationId="{32C87263-91F4-A3E7-5725-60BD254E9C9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6E42D-E765-48DC-86A0-5FF3EF42EFB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CCA87AE-69B3-4414-8CDE-A47C4112AC53}">
      <dgm:prSet/>
      <dgm:spPr/>
      <dgm:t>
        <a:bodyPr/>
        <a:lstStyle/>
        <a:p>
          <a:r>
            <a:rPr lang="en-GB" b="0" i="0"/>
            <a:t>Organizes research questions, hypotheses, and findings, especially for complex phenomena.</a:t>
          </a:r>
          <a:endParaRPr lang="en-US"/>
        </a:p>
      </dgm:t>
    </dgm:pt>
    <dgm:pt modelId="{7F0B5BB1-654A-47FB-A03B-EE6CA9415700}" type="parTrans" cxnId="{070D9729-62DA-4C59-9803-71CFC7046EA8}">
      <dgm:prSet/>
      <dgm:spPr/>
      <dgm:t>
        <a:bodyPr/>
        <a:lstStyle/>
        <a:p>
          <a:endParaRPr lang="en-US"/>
        </a:p>
      </dgm:t>
    </dgm:pt>
    <dgm:pt modelId="{C12DDFAD-2D24-4C2F-A5E2-32B43A99AC6C}" type="sibTrans" cxnId="{070D9729-62DA-4C59-9803-71CFC7046EA8}">
      <dgm:prSet/>
      <dgm:spPr/>
      <dgm:t>
        <a:bodyPr/>
        <a:lstStyle/>
        <a:p>
          <a:endParaRPr lang="en-US"/>
        </a:p>
      </dgm:t>
    </dgm:pt>
    <dgm:pt modelId="{256CD9E6-3AC1-4B07-9AD9-1063B0E08483}">
      <dgm:prSet/>
      <dgm:spPr/>
      <dgm:t>
        <a:bodyPr/>
        <a:lstStyle/>
        <a:p>
          <a:r>
            <a:rPr lang="en-GB" b="0" i="0"/>
            <a:t>Guides data collection and analysis.</a:t>
          </a:r>
          <a:endParaRPr lang="en-US"/>
        </a:p>
      </dgm:t>
    </dgm:pt>
    <dgm:pt modelId="{86E96E97-D563-490A-9A9B-2CA551F43BBE}" type="parTrans" cxnId="{92324654-2048-4720-840B-D8894599B299}">
      <dgm:prSet/>
      <dgm:spPr/>
      <dgm:t>
        <a:bodyPr/>
        <a:lstStyle/>
        <a:p>
          <a:endParaRPr lang="en-US"/>
        </a:p>
      </dgm:t>
    </dgm:pt>
    <dgm:pt modelId="{C459489E-B01A-4E26-9D3B-09DC469B0205}" type="sibTrans" cxnId="{92324654-2048-4720-840B-D8894599B299}">
      <dgm:prSet/>
      <dgm:spPr/>
      <dgm:t>
        <a:bodyPr/>
        <a:lstStyle/>
        <a:p>
          <a:endParaRPr lang="en-US"/>
        </a:p>
      </dgm:t>
    </dgm:pt>
    <dgm:pt modelId="{FFF2B690-A5FA-429A-A07D-092BB4025485}">
      <dgm:prSet/>
      <dgm:spPr/>
      <dgm:t>
        <a:bodyPr/>
        <a:lstStyle/>
        <a:p>
          <a:r>
            <a:rPr lang="en-GB" dirty="0"/>
            <a:t>Identifies gaps in existing knowledge</a:t>
          </a:r>
          <a:endParaRPr lang="en-US" dirty="0"/>
        </a:p>
      </dgm:t>
    </dgm:pt>
    <dgm:pt modelId="{1EAE296B-80F8-4A74-8C5A-00014023E4BB}" type="parTrans" cxnId="{BF544907-057C-4571-AFD7-9EB852F63E74}">
      <dgm:prSet/>
      <dgm:spPr/>
      <dgm:t>
        <a:bodyPr/>
        <a:lstStyle/>
        <a:p>
          <a:endParaRPr lang="en-US"/>
        </a:p>
      </dgm:t>
    </dgm:pt>
    <dgm:pt modelId="{93304B57-5B3D-42D0-B8F5-9E623985BE1E}" type="sibTrans" cxnId="{BF544907-057C-4571-AFD7-9EB852F63E74}">
      <dgm:prSet/>
      <dgm:spPr/>
      <dgm:t>
        <a:bodyPr/>
        <a:lstStyle/>
        <a:p>
          <a:endParaRPr lang="en-US"/>
        </a:p>
      </dgm:t>
    </dgm:pt>
    <dgm:pt modelId="{C512D9D7-2CC2-4D32-AF84-C579B1D43E94}" type="pres">
      <dgm:prSet presAssocID="{CB36E42D-E765-48DC-86A0-5FF3EF42EFB5}" presName="vert0" presStyleCnt="0">
        <dgm:presLayoutVars>
          <dgm:dir/>
          <dgm:animOne val="branch"/>
          <dgm:animLvl val="lvl"/>
        </dgm:presLayoutVars>
      </dgm:prSet>
      <dgm:spPr/>
    </dgm:pt>
    <dgm:pt modelId="{5B6CB551-C450-4685-8451-8FA5906419DB}" type="pres">
      <dgm:prSet presAssocID="{DCCA87AE-69B3-4414-8CDE-A47C4112AC53}" presName="thickLine" presStyleLbl="alignNode1" presStyleIdx="0" presStyleCnt="3"/>
      <dgm:spPr/>
    </dgm:pt>
    <dgm:pt modelId="{6400BA4A-CD90-4820-B27B-FE19ED0C404F}" type="pres">
      <dgm:prSet presAssocID="{DCCA87AE-69B3-4414-8CDE-A47C4112AC53}" presName="horz1" presStyleCnt="0"/>
      <dgm:spPr/>
    </dgm:pt>
    <dgm:pt modelId="{CD83D442-67CC-40F4-982B-F7F60DE524EF}" type="pres">
      <dgm:prSet presAssocID="{DCCA87AE-69B3-4414-8CDE-A47C4112AC53}" presName="tx1" presStyleLbl="revTx" presStyleIdx="0" presStyleCnt="3"/>
      <dgm:spPr/>
    </dgm:pt>
    <dgm:pt modelId="{305C2EA7-FA05-4B9A-B0D5-9F1F4FC0D0B0}" type="pres">
      <dgm:prSet presAssocID="{DCCA87AE-69B3-4414-8CDE-A47C4112AC53}" presName="vert1" presStyleCnt="0"/>
      <dgm:spPr/>
    </dgm:pt>
    <dgm:pt modelId="{2E703616-BAFA-4692-9F59-0A9D1D09FCB5}" type="pres">
      <dgm:prSet presAssocID="{256CD9E6-3AC1-4B07-9AD9-1063B0E08483}" presName="thickLine" presStyleLbl="alignNode1" presStyleIdx="1" presStyleCnt="3"/>
      <dgm:spPr/>
    </dgm:pt>
    <dgm:pt modelId="{FCE20C1A-878E-47DD-8C5C-51564698D5B8}" type="pres">
      <dgm:prSet presAssocID="{256CD9E6-3AC1-4B07-9AD9-1063B0E08483}" presName="horz1" presStyleCnt="0"/>
      <dgm:spPr/>
    </dgm:pt>
    <dgm:pt modelId="{D53525CF-66F2-4F0A-9F00-39817E0211B4}" type="pres">
      <dgm:prSet presAssocID="{256CD9E6-3AC1-4B07-9AD9-1063B0E08483}" presName="tx1" presStyleLbl="revTx" presStyleIdx="1" presStyleCnt="3"/>
      <dgm:spPr/>
    </dgm:pt>
    <dgm:pt modelId="{10A52685-431C-491D-A930-17CC319EFAA1}" type="pres">
      <dgm:prSet presAssocID="{256CD9E6-3AC1-4B07-9AD9-1063B0E08483}" presName="vert1" presStyleCnt="0"/>
      <dgm:spPr/>
    </dgm:pt>
    <dgm:pt modelId="{6EFEE801-6720-45FF-B65A-50BE1C9A27A3}" type="pres">
      <dgm:prSet presAssocID="{FFF2B690-A5FA-429A-A07D-092BB4025485}" presName="thickLine" presStyleLbl="alignNode1" presStyleIdx="2" presStyleCnt="3"/>
      <dgm:spPr/>
    </dgm:pt>
    <dgm:pt modelId="{C7D26D6A-34C5-4A70-B97B-A33AEED937F8}" type="pres">
      <dgm:prSet presAssocID="{FFF2B690-A5FA-429A-A07D-092BB4025485}" presName="horz1" presStyleCnt="0"/>
      <dgm:spPr/>
    </dgm:pt>
    <dgm:pt modelId="{A0D79560-7FDE-40A7-AFDF-D455EB5457B5}" type="pres">
      <dgm:prSet presAssocID="{FFF2B690-A5FA-429A-A07D-092BB4025485}" presName="tx1" presStyleLbl="revTx" presStyleIdx="2" presStyleCnt="3"/>
      <dgm:spPr/>
    </dgm:pt>
    <dgm:pt modelId="{12752947-6729-4183-9BFC-EA490F90A103}" type="pres">
      <dgm:prSet presAssocID="{FFF2B690-A5FA-429A-A07D-092BB4025485}" presName="vert1" presStyleCnt="0"/>
      <dgm:spPr/>
    </dgm:pt>
  </dgm:ptLst>
  <dgm:cxnLst>
    <dgm:cxn modelId="{BF544907-057C-4571-AFD7-9EB852F63E74}" srcId="{CB36E42D-E765-48DC-86A0-5FF3EF42EFB5}" destId="{FFF2B690-A5FA-429A-A07D-092BB4025485}" srcOrd="2" destOrd="0" parTransId="{1EAE296B-80F8-4A74-8C5A-00014023E4BB}" sibTransId="{93304B57-5B3D-42D0-B8F5-9E623985BE1E}"/>
    <dgm:cxn modelId="{01694911-7DE3-48FF-9317-B31A13EA8038}" type="presOf" srcId="{FFF2B690-A5FA-429A-A07D-092BB4025485}" destId="{A0D79560-7FDE-40A7-AFDF-D455EB5457B5}" srcOrd="0" destOrd="0" presId="urn:microsoft.com/office/officeart/2008/layout/LinedList"/>
    <dgm:cxn modelId="{070D9729-62DA-4C59-9803-71CFC7046EA8}" srcId="{CB36E42D-E765-48DC-86A0-5FF3EF42EFB5}" destId="{DCCA87AE-69B3-4414-8CDE-A47C4112AC53}" srcOrd="0" destOrd="0" parTransId="{7F0B5BB1-654A-47FB-A03B-EE6CA9415700}" sibTransId="{C12DDFAD-2D24-4C2F-A5E2-32B43A99AC6C}"/>
    <dgm:cxn modelId="{63ED2034-EA3C-4236-82FB-791205DB8F8A}" type="presOf" srcId="{DCCA87AE-69B3-4414-8CDE-A47C4112AC53}" destId="{CD83D442-67CC-40F4-982B-F7F60DE524EF}" srcOrd="0" destOrd="0" presId="urn:microsoft.com/office/officeart/2008/layout/LinedList"/>
    <dgm:cxn modelId="{5535EF5B-CA87-40F4-A41C-028130F4D1F3}" type="presOf" srcId="{256CD9E6-3AC1-4B07-9AD9-1063B0E08483}" destId="{D53525CF-66F2-4F0A-9F00-39817E0211B4}" srcOrd="0" destOrd="0" presId="urn:microsoft.com/office/officeart/2008/layout/LinedList"/>
    <dgm:cxn modelId="{F8EC8A72-BA7F-413B-A89D-239C469089EF}" type="presOf" srcId="{CB36E42D-E765-48DC-86A0-5FF3EF42EFB5}" destId="{C512D9D7-2CC2-4D32-AF84-C579B1D43E94}" srcOrd="0" destOrd="0" presId="urn:microsoft.com/office/officeart/2008/layout/LinedList"/>
    <dgm:cxn modelId="{92324654-2048-4720-840B-D8894599B299}" srcId="{CB36E42D-E765-48DC-86A0-5FF3EF42EFB5}" destId="{256CD9E6-3AC1-4B07-9AD9-1063B0E08483}" srcOrd="1" destOrd="0" parTransId="{86E96E97-D563-490A-9A9B-2CA551F43BBE}" sibTransId="{C459489E-B01A-4E26-9D3B-09DC469B0205}"/>
    <dgm:cxn modelId="{509A5318-14AE-402D-B15A-B26539550F51}" type="presParOf" srcId="{C512D9D7-2CC2-4D32-AF84-C579B1D43E94}" destId="{5B6CB551-C450-4685-8451-8FA5906419DB}" srcOrd="0" destOrd="0" presId="urn:microsoft.com/office/officeart/2008/layout/LinedList"/>
    <dgm:cxn modelId="{8E1368F3-61D8-4531-A278-42453440C149}" type="presParOf" srcId="{C512D9D7-2CC2-4D32-AF84-C579B1D43E94}" destId="{6400BA4A-CD90-4820-B27B-FE19ED0C404F}" srcOrd="1" destOrd="0" presId="urn:microsoft.com/office/officeart/2008/layout/LinedList"/>
    <dgm:cxn modelId="{9FBCDCD9-53E7-4F62-8A85-70B7F04C4507}" type="presParOf" srcId="{6400BA4A-CD90-4820-B27B-FE19ED0C404F}" destId="{CD83D442-67CC-40F4-982B-F7F60DE524EF}" srcOrd="0" destOrd="0" presId="urn:microsoft.com/office/officeart/2008/layout/LinedList"/>
    <dgm:cxn modelId="{72692F72-888A-4786-96A1-B44D46BC38B7}" type="presParOf" srcId="{6400BA4A-CD90-4820-B27B-FE19ED0C404F}" destId="{305C2EA7-FA05-4B9A-B0D5-9F1F4FC0D0B0}" srcOrd="1" destOrd="0" presId="urn:microsoft.com/office/officeart/2008/layout/LinedList"/>
    <dgm:cxn modelId="{5E4A1B5E-FC35-4B89-A0BF-BCBB0839BC60}" type="presParOf" srcId="{C512D9D7-2CC2-4D32-AF84-C579B1D43E94}" destId="{2E703616-BAFA-4692-9F59-0A9D1D09FCB5}" srcOrd="2" destOrd="0" presId="urn:microsoft.com/office/officeart/2008/layout/LinedList"/>
    <dgm:cxn modelId="{2673A5FC-924E-4F73-9987-D6B2D97241E4}" type="presParOf" srcId="{C512D9D7-2CC2-4D32-AF84-C579B1D43E94}" destId="{FCE20C1A-878E-47DD-8C5C-51564698D5B8}" srcOrd="3" destOrd="0" presId="urn:microsoft.com/office/officeart/2008/layout/LinedList"/>
    <dgm:cxn modelId="{21E836F2-3467-4A16-9817-4079BFBF5B6E}" type="presParOf" srcId="{FCE20C1A-878E-47DD-8C5C-51564698D5B8}" destId="{D53525CF-66F2-4F0A-9F00-39817E0211B4}" srcOrd="0" destOrd="0" presId="urn:microsoft.com/office/officeart/2008/layout/LinedList"/>
    <dgm:cxn modelId="{F57DC311-B4F7-416A-9249-8CB7B5C32898}" type="presParOf" srcId="{FCE20C1A-878E-47DD-8C5C-51564698D5B8}" destId="{10A52685-431C-491D-A930-17CC319EFAA1}" srcOrd="1" destOrd="0" presId="urn:microsoft.com/office/officeart/2008/layout/LinedList"/>
    <dgm:cxn modelId="{36E0DB05-9C44-4F2D-A53F-A06A90F61131}" type="presParOf" srcId="{C512D9D7-2CC2-4D32-AF84-C579B1D43E94}" destId="{6EFEE801-6720-45FF-B65A-50BE1C9A27A3}" srcOrd="4" destOrd="0" presId="urn:microsoft.com/office/officeart/2008/layout/LinedList"/>
    <dgm:cxn modelId="{EB47B10C-D297-49A7-8CDA-3BC23B65FB06}" type="presParOf" srcId="{C512D9D7-2CC2-4D32-AF84-C579B1D43E94}" destId="{C7D26D6A-34C5-4A70-B97B-A33AEED937F8}" srcOrd="5" destOrd="0" presId="urn:microsoft.com/office/officeart/2008/layout/LinedList"/>
    <dgm:cxn modelId="{9FBFDEDE-6D49-4E14-86C3-BC2D396AEB1B}" type="presParOf" srcId="{C7D26D6A-34C5-4A70-B97B-A33AEED937F8}" destId="{A0D79560-7FDE-40A7-AFDF-D455EB5457B5}" srcOrd="0" destOrd="0" presId="urn:microsoft.com/office/officeart/2008/layout/LinedList"/>
    <dgm:cxn modelId="{80C30131-8F79-4B4F-A8B6-88303880923A}" type="presParOf" srcId="{C7D26D6A-34C5-4A70-B97B-A33AEED937F8}" destId="{12752947-6729-4183-9BFC-EA490F90A1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CB551-C450-4685-8451-8FA5906419DB}">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3D442-67CC-40F4-982B-F7F60DE524EF}">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0" i="0" kern="1200"/>
            <a:t>Organizes research questions, hypotheses, and findings, especially for complex phenomena.</a:t>
          </a:r>
          <a:endParaRPr lang="en-US" sz="3900" kern="1200"/>
        </a:p>
      </dsp:txBody>
      <dsp:txXfrm>
        <a:off x="0" y="2124"/>
        <a:ext cx="10515600" cy="1449029"/>
      </dsp:txXfrm>
    </dsp:sp>
    <dsp:sp modelId="{2E703616-BAFA-4692-9F59-0A9D1D09FCB5}">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525CF-66F2-4F0A-9F00-39817E0211B4}">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0" i="0" kern="1200"/>
            <a:t>Guides data collection and analysis.</a:t>
          </a:r>
          <a:endParaRPr lang="en-US" sz="3900" kern="1200"/>
        </a:p>
      </dsp:txBody>
      <dsp:txXfrm>
        <a:off x="0" y="1451154"/>
        <a:ext cx="10515600" cy="1449029"/>
      </dsp:txXfrm>
    </dsp:sp>
    <dsp:sp modelId="{6EFEE801-6720-45FF-B65A-50BE1C9A27A3}">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79560-7FDE-40A7-AFDF-D455EB5457B5}">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kern="1200" dirty="0"/>
            <a:t>Identifies gaps in existing knowledge</a:t>
          </a:r>
          <a:endParaRPr lang="en-US" sz="3900" kern="1200" dirty="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412AC-3FE4-46C3-8CB7-D68D933F9C9D}" type="datetimeFigureOut">
              <a:rPr lang="en-GB" smtClean="0"/>
              <a:t>14/05/2024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60C87-9347-4C85-83FD-74CAF97BAC16}" type="slidenum">
              <a:rPr lang="en-GB" smtClean="0"/>
              <a:t>‹#›</a:t>
            </a:fld>
            <a:endParaRPr lang="en-GB"/>
          </a:p>
        </p:txBody>
      </p:sp>
    </p:spTree>
    <p:extLst>
      <p:ext uri="{BB962C8B-B14F-4D97-AF65-F5344CB8AC3E}">
        <p14:creationId xmlns:p14="http://schemas.microsoft.com/office/powerpoint/2010/main" val="97390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a:t>
            </a:fld>
            <a:endParaRPr lang="en-GB"/>
          </a:p>
        </p:txBody>
      </p:sp>
    </p:spTree>
    <p:extLst>
      <p:ext uri="{BB962C8B-B14F-4D97-AF65-F5344CB8AC3E}">
        <p14:creationId xmlns:p14="http://schemas.microsoft.com/office/powerpoint/2010/main" val="244261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14</a:t>
            </a:fld>
            <a:endParaRPr lang="en-GB"/>
          </a:p>
        </p:txBody>
      </p:sp>
    </p:spTree>
    <p:extLst>
      <p:ext uri="{BB962C8B-B14F-4D97-AF65-F5344CB8AC3E}">
        <p14:creationId xmlns:p14="http://schemas.microsoft.com/office/powerpoint/2010/main" val="244261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11111"/>
                </a:solidFill>
                <a:effectLst/>
                <a:highlight>
                  <a:srgbClr val="F7F7F7"/>
                </a:highlight>
                <a:latin typeface="-apple-system"/>
              </a:rPr>
              <a:t>How to Formulate Research Questions</a:t>
            </a:r>
          </a:p>
          <a:p>
            <a:pPr algn="l">
              <a:buFont typeface="+mj-lt"/>
              <a:buAutoNum type="arabicPeriod"/>
            </a:pPr>
            <a:r>
              <a:rPr lang="en-GB" b="1" i="0" dirty="0">
                <a:solidFill>
                  <a:srgbClr val="111111"/>
                </a:solidFill>
                <a:effectLst/>
                <a:highlight>
                  <a:srgbClr val="F7F7F7"/>
                </a:highlight>
                <a:latin typeface="-apple-system"/>
              </a:rPr>
              <a:t>Choose Your Topic</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Start with a broad area of interest and narrow it down.</a:t>
            </a:r>
          </a:p>
          <a:p>
            <a:pPr algn="l">
              <a:buFont typeface="+mj-lt"/>
              <a:buAutoNum type="arabicPeriod"/>
            </a:pPr>
            <a:r>
              <a:rPr lang="en-GB" b="1" i="0" dirty="0">
                <a:solidFill>
                  <a:srgbClr val="111111"/>
                </a:solidFill>
                <a:effectLst/>
                <a:highlight>
                  <a:srgbClr val="F7F7F7"/>
                </a:highlight>
                <a:latin typeface="-apple-system"/>
              </a:rPr>
              <a:t>Preliminary Reading</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Conduct a literature review to understand the current state of research.</a:t>
            </a:r>
          </a:p>
          <a:p>
            <a:pPr algn="l">
              <a:buFont typeface="+mj-lt"/>
              <a:buAutoNum type="arabicPeriod"/>
            </a:pPr>
            <a:r>
              <a:rPr lang="en-GB" b="1" i="0" dirty="0">
                <a:solidFill>
                  <a:srgbClr val="111111"/>
                </a:solidFill>
                <a:effectLst/>
                <a:highlight>
                  <a:srgbClr val="F7F7F7"/>
                </a:highlight>
                <a:latin typeface="-apple-system"/>
              </a:rPr>
              <a:t>Narrow Your Focus</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Identify a specific niche or gap in the research.</a:t>
            </a:r>
          </a:p>
          <a:p>
            <a:pPr algn="l">
              <a:buFont typeface="+mj-lt"/>
              <a:buAutoNum type="arabicPeriod"/>
            </a:pPr>
            <a:r>
              <a:rPr lang="en-GB" b="1" i="0" dirty="0">
                <a:solidFill>
                  <a:srgbClr val="111111"/>
                </a:solidFill>
                <a:effectLst/>
                <a:highlight>
                  <a:srgbClr val="F7F7F7"/>
                </a:highlight>
                <a:latin typeface="-apple-system"/>
              </a:rPr>
              <a:t>Identify the Problem</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Clearly define the problem your research will address.</a:t>
            </a:r>
          </a:p>
          <a:p>
            <a:pPr algn="l">
              <a:buFont typeface="+mj-lt"/>
              <a:buAutoNum type="arabicPeriod"/>
            </a:pPr>
            <a:r>
              <a:rPr lang="en-GB" b="1" i="0" dirty="0">
                <a:solidFill>
                  <a:srgbClr val="111111"/>
                </a:solidFill>
                <a:effectLst/>
                <a:highlight>
                  <a:srgbClr val="F7F7F7"/>
                </a:highlight>
                <a:latin typeface="-apple-system"/>
              </a:rPr>
              <a:t>Develop Questions</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Formulate questions that are clear, focused, and researchable.</a:t>
            </a:r>
          </a:p>
          <a:p>
            <a:pPr algn="l">
              <a:buFont typeface="+mj-lt"/>
              <a:buAutoNum type="arabicPeriod"/>
            </a:pPr>
            <a:r>
              <a:rPr lang="en-GB" b="1" i="0" dirty="0">
                <a:solidFill>
                  <a:srgbClr val="111111"/>
                </a:solidFill>
                <a:effectLst/>
                <a:highlight>
                  <a:srgbClr val="F7F7F7"/>
                </a:highlight>
                <a:latin typeface="-apple-system"/>
              </a:rPr>
              <a:t>Evaluate Questions</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Ensure they are complex enough to warrant a detailed answer but feasible to address within the constraints of your study.</a:t>
            </a:r>
          </a:p>
          <a:p>
            <a:pPr algn="l">
              <a:buFont typeface="+mj-lt"/>
              <a:buAutoNum type="arabicPeriod"/>
            </a:pPr>
            <a:r>
              <a:rPr lang="en-GB" b="1" i="0" dirty="0">
                <a:solidFill>
                  <a:srgbClr val="111111"/>
                </a:solidFill>
                <a:effectLst/>
                <a:highlight>
                  <a:srgbClr val="F7F7F7"/>
                </a:highlight>
                <a:latin typeface="-apple-system"/>
              </a:rPr>
              <a:t>Refine and Focus</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Refine your questions to be as specific and targeted as possible.</a:t>
            </a:r>
          </a:p>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16</a:t>
            </a:fld>
            <a:endParaRPr lang="en-GB"/>
          </a:p>
        </p:txBody>
      </p:sp>
    </p:spTree>
    <p:extLst>
      <p:ext uri="{BB962C8B-B14F-4D97-AF65-F5344CB8AC3E}">
        <p14:creationId xmlns:p14="http://schemas.microsoft.com/office/powerpoint/2010/main" val="2387498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17</a:t>
            </a:fld>
            <a:endParaRPr lang="en-GB"/>
          </a:p>
        </p:txBody>
      </p:sp>
    </p:spTree>
    <p:extLst>
      <p:ext uri="{BB962C8B-B14F-4D97-AF65-F5344CB8AC3E}">
        <p14:creationId xmlns:p14="http://schemas.microsoft.com/office/powerpoint/2010/main" val="3005708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18</a:t>
            </a:fld>
            <a:endParaRPr lang="en-GB"/>
          </a:p>
        </p:txBody>
      </p:sp>
    </p:spTree>
    <p:extLst>
      <p:ext uri="{BB962C8B-B14F-4D97-AF65-F5344CB8AC3E}">
        <p14:creationId xmlns:p14="http://schemas.microsoft.com/office/powerpoint/2010/main" val="4271994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 Theoretical Framework?</a:t>
            </a:r>
          </a:p>
          <a:p>
            <a:r>
              <a:rPr lang="en-GB" dirty="0"/>
              <a:t>A theoretical framework serves as a foundational review of existing theories, providing a roadmap for developing the arguments you’ll use in your own research. Here’s what you need to know:</a:t>
            </a:r>
          </a:p>
          <a:p>
            <a:endParaRPr lang="en-GB" dirty="0"/>
          </a:p>
          <a:p>
            <a:r>
              <a:rPr lang="en-GB" dirty="0"/>
              <a:t>Definition:</a:t>
            </a:r>
          </a:p>
          <a:p>
            <a:r>
              <a:rPr lang="en-GB" dirty="0"/>
              <a:t>A theoretical framework consists of concepts, theories, ideas, and assumptions that help you understand a specific phenomenon or problem.</a:t>
            </a:r>
          </a:p>
          <a:p>
            <a:r>
              <a:rPr lang="en-GB" dirty="0"/>
              <a:t>Think of it as a blueprint borrowed by researchers to shape their own research inquiries.</a:t>
            </a:r>
          </a:p>
          <a:p>
            <a:r>
              <a:rPr lang="en-GB" dirty="0"/>
              <a:t>Purpose:</a:t>
            </a:r>
          </a:p>
          <a:p>
            <a:r>
              <a:rPr lang="en-GB" dirty="0"/>
              <a:t>Justify and contextualize your research by showing that it’s grounded in established ideas.</a:t>
            </a:r>
          </a:p>
          <a:p>
            <a:r>
              <a:rPr lang="en-GB" dirty="0"/>
              <a:t>Set the stage for later sections (like methodology and discussion) by framing your work within a clearly defined field.</a:t>
            </a:r>
          </a:p>
          <a:p>
            <a:r>
              <a:rPr lang="en-GB" dirty="0"/>
              <a:t>Types of Theoretical Frameworks:</a:t>
            </a:r>
          </a:p>
          <a:p>
            <a:r>
              <a:rPr lang="en-GB" dirty="0"/>
              <a:t>Conceptual: Defines key concepts and relationships.</a:t>
            </a:r>
          </a:p>
          <a:p>
            <a:r>
              <a:rPr lang="en-GB" dirty="0"/>
              <a:t>Deductive: Starts with a general hypothesis and tests it using data (common in quantitative research).</a:t>
            </a:r>
          </a:p>
          <a:p>
            <a:r>
              <a:rPr lang="en-GB" dirty="0"/>
              <a:t>Inductive: Begins with data and develops a hypothesis (often used in qualitative research).</a:t>
            </a:r>
          </a:p>
          <a:p>
            <a:r>
              <a:rPr lang="en-GB" dirty="0"/>
              <a:t>Empirical: Focuses on collecting and </a:t>
            </a:r>
            <a:r>
              <a:rPr lang="en-GB" dirty="0" err="1"/>
              <a:t>analyzing</a:t>
            </a:r>
            <a:r>
              <a:rPr lang="en-GB" dirty="0"/>
              <a:t> empirical data (typical in scientific research).</a:t>
            </a:r>
          </a:p>
          <a:p>
            <a:r>
              <a:rPr lang="en-GB" dirty="0"/>
              <a:t>Normative: Defines norms guiding </a:t>
            </a:r>
            <a:r>
              <a:rPr lang="en-GB" dirty="0" err="1"/>
              <a:t>behavior</a:t>
            </a:r>
            <a:r>
              <a:rPr lang="en-GB" dirty="0"/>
              <a:t> (relevant in ethics and social sciences).</a:t>
            </a:r>
          </a:p>
          <a:p>
            <a:r>
              <a:rPr lang="en-GB" dirty="0"/>
              <a:t>Explanatory: Explains causes of specific </a:t>
            </a:r>
            <a:r>
              <a:rPr lang="en-GB" dirty="0" err="1"/>
              <a:t>behavior</a:t>
            </a:r>
            <a:r>
              <a:rPr lang="en-GB" dirty="0"/>
              <a:t> (common in psychology and social sciences).</a:t>
            </a:r>
          </a:p>
          <a:p>
            <a:r>
              <a:rPr lang="en-GB" dirty="0"/>
              <a:t>Benefits:</a:t>
            </a:r>
          </a:p>
          <a:p>
            <a:r>
              <a:rPr lang="en-GB" dirty="0"/>
              <a:t>Organizes research questions, hypotheses, and findings, especially for complex phenomena.</a:t>
            </a:r>
          </a:p>
          <a:p>
            <a:r>
              <a:rPr lang="en-GB" dirty="0"/>
              <a:t>Guides data collection and analysis.</a:t>
            </a:r>
          </a:p>
          <a:p>
            <a:r>
              <a:rPr lang="en-GB" dirty="0"/>
              <a:t>Identifies gaps in existing knowledge</a:t>
            </a:r>
          </a:p>
        </p:txBody>
      </p:sp>
      <p:sp>
        <p:nvSpPr>
          <p:cNvPr id="4" name="Slide Number Placeholder 3"/>
          <p:cNvSpPr>
            <a:spLocks noGrp="1"/>
          </p:cNvSpPr>
          <p:nvPr>
            <p:ph type="sldNum" sz="quarter" idx="5"/>
          </p:nvPr>
        </p:nvSpPr>
        <p:spPr/>
        <p:txBody>
          <a:bodyPr/>
          <a:lstStyle/>
          <a:p>
            <a:fld id="{68960C87-9347-4C85-83FD-74CAF97BAC16}" type="slidenum">
              <a:rPr lang="en-GB" smtClean="0"/>
              <a:t>19</a:t>
            </a:fld>
            <a:endParaRPr lang="en-GB"/>
          </a:p>
        </p:txBody>
      </p:sp>
    </p:spTree>
    <p:extLst>
      <p:ext uri="{BB962C8B-B14F-4D97-AF65-F5344CB8AC3E}">
        <p14:creationId xmlns:p14="http://schemas.microsoft.com/office/powerpoint/2010/main" val="1837139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 Theoretical Framework?</a:t>
            </a:r>
          </a:p>
          <a:p>
            <a:r>
              <a:rPr lang="en-GB" dirty="0"/>
              <a:t>A theoretical framework serves as a foundational review of existing theories, providing a roadmap for developing the arguments you’ll use in your own research. Here’s what you need to know:</a:t>
            </a:r>
          </a:p>
          <a:p>
            <a:endParaRPr lang="en-GB" dirty="0"/>
          </a:p>
          <a:p>
            <a:r>
              <a:rPr lang="en-GB" dirty="0"/>
              <a:t>Definition:</a:t>
            </a:r>
          </a:p>
          <a:p>
            <a:r>
              <a:rPr lang="en-GB" dirty="0"/>
              <a:t>A theoretical framework consists of concepts, theories, ideas, and assumptions that help you understand a specific phenomenon or problem.</a:t>
            </a:r>
          </a:p>
          <a:p>
            <a:r>
              <a:rPr lang="en-GB" dirty="0"/>
              <a:t>Think of it as a blueprint borrowed by researchers to shape their own research inquiries.</a:t>
            </a:r>
          </a:p>
          <a:p>
            <a:r>
              <a:rPr lang="en-GB" dirty="0"/>
              <a:t>Purpose:</a:t>
            </a:r>
          </a:p>
          <a:p>
            <a:r>
              <a:rPr lang="en-GB" dirty="0"/>
              <a:t>Justify and contextualize your research by showing that it’s grounded in established ideas.</a:t>
            </a:r>
          </a:p>
          <a:p>
            <a:r>
              <a:rPr lang="en-GB" dirty="0"/>
              <a:t>Set the stage for later sections (like methodology and discussion) by framing your work within a clearly defined field.</a:t>
            </a:r>
          </a:p>
          <a:p>
            <a:r>
              <a:rPr lang="en-GB" dirty="0"/>
              <a:t>Types of Theoretical Frameworks:</a:t>
            </a:r>
          </a:p>
          <a:p>
            <a:r>
              <a:rPr lang="en-GB" dirty="0"/>
              <a:t>Conceptual: Defines key concepts and relationships.</a:t>
            </a:r>
          </a:p>
          <a:p>
            <a:r>
              <a:rPr lang="en-GB" dirty="0"/>
              <a:t>Deductive: Starts with a general hypothesis and tests it using data (common in quantitative research).</a:t>
            </a:r>
          </a:p>
          <a:p>
            <a:r>
              <a:rPr lang="en-GB" dirty="0"/>
              <a:t>Inductive: Begins with data and develops a hypothesis (often used in qualitative research).</a:t>
            </a:r>
          </a:p>
          <a:p>
            <a:r>
              <a:rPr lang="en-GB" dirty="0"/>
              <a:t>Empirical: Focuses on collecting and </a:t>
            </a:r>
            <a:r>
              <a:rPr lang="en-GB" dirty="0" err="1"/>
              <a:t>analyzing</a:t>
            </a:r>
            <a:r>
              <a:rPr lang="en-GB" dirty="0"/>
              <a:t> empirical data (typical in scientific research).</a:t>
            </a:r>
          </a:p>
          <a:p>
            <a:r>
              <a:rPr lang="en-GB" dirty="0"/>
              <a:t>Normative: Defines norms guiding </a:t>
            </a:r>
            <a:r>
              <a:rPr lang="en-GB" dirty="0" err="1"/>
              <a:t>behavior</a:t>
            </a:r>
            <a:r>
              <a:rPr lang="en-GB" dirty="0"/>
              <a:t> (relevant in ethics and social sciences).</a:t>
            </a:r>
          </a:p>
          <a:p>
            <a:r>
              <a:rPr lang="en-GB" dirty="0"/>
              <a:t>Explanatory: Explains causes of specific </a:t>
            </a:r>
            <a:r>
              <a:rPr lang="en-GB" dirty="0" err="1"/>
              <a:t>behavior</a:t>
            </a:r>
            <a:r>
              <a:rPr lang="en-GB" dirty="0"/>
              <a:t> (common in psychology and social sciences).</a:t>
            </a:r>
          </a:p>
          <a:p>
            <a:r>
              <a:rPr lang="en-GB" dirty="0"/>
              <a:t>Benefits:</a:t>
            </a:r>
          </a:p>
          <a:p>
            <a:r>
              <a:rPr lang="en-GB" dirty="0"/>
              <a:t>Organizes research questions, hypotheses, and findings, especially for complex phenomena.</a:t>
            </a:r>
          </a:p>
          <a:p>
            <a:r>
              <a:rPr lang="en-GB" dirty="0"/>
              <a:t>Guides data collection and analysis.</a:t>
            </a:r>
          </a:p>
          <a:p>
            <a:r>
              <a:rPr lang="en-GB" dirty="0"/>
              <a:t>Identifies gaps in existing knowledge</a:t>
            </a:r>
          </a:p>
        </p:txBody>
      </p:sp>
      <p:sp>
        <p:nvSpPr>
          <p:cNvPr id="4" name="Slide Number Placeholder 3"/>
          <p:cNvSpPr>
            <a:spLocks noGrp="1"/>
          </p:cNvSpPr>
          <p:nvPr>
            <p:ph type="sldNum" sz="quarter" idx="5"/>
          </p:nvPr>
        </p:nvSpPr>
        <p:spPr/>
        <p:txBody>
          <a:bodyPr/>
          <a:lstStyle/>
          <a:p>
            <a:fld id="{68960C87-9347-4C85-83FD-74CAF97BAC16}" type="slidenum">
              <a:rPr lang="en-GB" smtClean="0"/>
              <a:t>20</a:t>
            </a:fld>
            <a:endParaRPr lang="en-GB"/>
          </a:p>
        </p:txBody>
      </p:sp>
    </p:spTree>
    <p:extLst>
      <p:ext uri="{BB962C8B-B14F-4D97-AF65-F5344CB8AC3E}">
        <p14:creationId xmlns:p14="http://schemas.microsoft.com/office/powerpoint/2010/main" val="361218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 Theoretical Framework?</a:t>
            </a:r>
          </a:p>
          <a:p>
            <a:r>
              <a:rPr lang="en-GB" dirty="0"/>
              <a:t>A theoretical framework serves as a foundational review of existing theories, providing a roadmap for developing the arguments you’ll use in your own research. Here’s what you need to know:</a:t>
            </a:r>
          </a:p>
          <a:p>
            <a:endParaRPr lang="en-GB" dirty="0"/>
          </a:p>
          <a:p>
            <a:r>
              <a:rPr lang="en-GB" dirty="0"/>
              <a:t>Definition:</a:t>
            </a:r>
          </a:p>
          <a:p>
            <a:r>
              <a:rPr lang="en-GB" dirty="0"/>
              <a:t>A theoretical framework consists of concepts, theories, ideas, and assumptions that help you understand a specific phenomenon or problem.</a:t>
            </a:r>
          </a:p>
          <a:p>
            <a:r>
              <a:rPr lang="en-GB" dirty="0"/>
              <a:t>Think of it as a blueprint borrowed by researchers to shape their own research inquiries.</a:t>
            </a:r>
          </a:p>
          <a:p>
            <a:r>
              <a:rPr lang="en-GB" dirty="0"/>
              <a:t>Purpose:</a:t>
            </a:r>
          </a:p>
          <a:p>
            <a:r>
              <a:rPr lang="en-GB" dirty="0"/>
              <a:t>Justify and contextualize your research by showing that it’s grounded in established ideas.</a:t>
            </a:r>
          </a:p>
          <a:p>
            <a:r>
              <a:rPr lang="en-GB" dirty="0"/>
              <a:t>Set the stage for later sections (like methodology and discussion) by framing your work within a clearly defined field.</a:t>
            </a:r>
          </a:p>
          <a:p>
            <a:r>
              <a:rPr lang="en-GB" dirty="0"/>
              <a:t>Types of Theoretical Frameworks:</a:t>
            </a:r>
          </a:p>
          <a:p>
            <a:r>
              <a:rPr lang="en-GB" dirty="0"/>
              <a:t>Conceptual: Defines key concepts and relationships.</a:t>
            </a:r>
          </a:p>
          <a:p>
            <a:r>
              <a:rPr lang="en-GB" dirty="0"/>
              <a:t>Deductive: Starts with a general hypothesis and tests it using data (common in quantitative research).</a:t>
            </a:r>
          </a:p>
          <a:p>
            <a:r>
              <a:rPr lang="en-GB" dirty="0"/>
              <a:t>Inductive: Begins with data and develops a hypothesis (often used in qualitative research).</a:t>
            </a:r>
          </a:p>
          <a:p>
            <a:r>
              <a:rPr lang="en-GB" dirty="0"/>
              <a:t>Empirical: Focuses on collecting and </a:t>
            </a:r>
            <a:r>
              <a:rPr lang="en-GB" dirty="0" err="1"/>
              <a:t>analyzing</a:t>
            </a:r>
            <a:r>
              <a:rPr lang="en-GB" dirty="0"/>
              <a:t> empirical data (typical in scientific research).</a:t>
            </a:r>
          </a:p>
          <a:p>
            <a:r>
              <a:rPr lang="en-GB" dirty="0"/>
              <a:t>Normative: Defines norms guiding </a:t>
            </a:r>
            <a:r>
              <a:rPr lang="en-GB" dirty="0" err="1"/>
              <a:t>behavior</a:t>
            </a:r>
            <a:r>
              <a:rPr lang="en-GB" dirty="0"/>
              <a:t> (relevant in ethics and social sciences).</a:t>
            </a:r>
          </a:p>
          <a:p>
            <a:r>
              <a:rPr lang="en-GB" dirty="0"/>
              <a:t>Explanatory: Explains causes of specific </a:t>
            </a:r>
            <a:r>
              <a:rPr lang="en-GB" dirty="0" err="1"/>
              <a:t>behavior</a:t>
            </a:r>
            <a:r>
              <a:rPr lang="en-GB" dirty="0"/>
              <a:t> (common in psychology and social sciences).</a:t>
            </a:r>
          </a:p>
          <a:p>
            <a:r>
              <a:rPr lang="en-GB" dirty="0"/>
              <a:t>Benefits:</a:t>
            </a:r>
          </a:p>
          <a:p>
            <a:r>
              <a:rPr lang="en-GB" dirty="0"/>
              <a:t>Organizes research questions, hypotheses, and findings, especially for complex phenomena.</a:t>
            </a:r>
          </a:p>
          <a:p>
            <a:r>
              <a:rPr lang="en-GB" dirty="0"/>
              <a:t>Guides data collection and analysis.</a:t>
            </a:r>
          </a:p>
          <a:p>
            <a:r>
              <a:rPr lang="en-GB" dirty="0"/>
              <a:t>Identifies gaps in existing knowledge</a:t>
            </a:r>
          </a:p>
        </p:txBody>
      </p:sp>
      <p:sp>
        <p:nvSpPr>
          <p:cNvPr id="4" name="Slide Number Placeholder 3"/>
          <p:cNvSpPr>
            <a:spLocks noGrp="1"/>
          </p:cNvSpPr>
          <p:nvPr>
            <p:ph type="sldNum" sz="quarter" idx="5"/>
          </p:nvPr>
        </p:nvSpPr>
        <p:spPr/>
        <p:txBody>
          <a:bodyPr/>
          <a:lstStyle/>
          <a:p>
            <a:fld id="{68960C87-9347-4C85-83FD-74CAF97BAC16}" type="slidenum">
              <a:rPr lang="en-GB" smtClean="0"/>
              <a:t>21</a:t>
            </a:fld>
            <a:endParaRPr lang="en-GB"/>
          </a:p>
        </p:txBody>
      </p:sp>
    </p:spTree>
    <p:extLst>
      <p:ext uri="{BB962C8B-B14F-4D97-AF65-F5344CB8AC3E}">
        <p14:creationId xmlns:p14="http://schemas.microsoft.com/office/powerpoint/2010/main" val="682442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22</a:t>
            </a:fld>
            <a:endParaRPr lang="en-GB"/>
          </a:p>
        </p:txBody>
      </p:sp>
    </p:spTree>
    <p:extLst>
      <p:ext uri="{BB962C8B-B14F-4D97-AF65-F5344CB8AC3E}">
        <p14:creationId xmlns:p14="http://schemas.microsoft.com/office/powerpoint/2010/main" val="103621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24</a:t>
            </a:fld>
            <a:endParaRPr lang="en-GB"/>
          </a:p>
        </p:txBody>
      </p:sp>
    </p:spTree>
    <p:extLst>
      <p:ext uri="{BB962C8B-B14F-4D97-AF65-F5344CB8AC3E}">
        <p14:creationId xmlns:p14="http://schemas.microsoft.com/office/powerpoint/2010/main" val="124361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methods are fundamental in both academic and professional contexts for several reasons:</a:t>
            </a:r>
          </a:p>
          <a:p>
            <a:r>
              <a:rPr lang="en-GB" dirty="0"/>
              <a:t>Facilitating Rigorous Inquiry: Research methods provide a structured approach that helps researchers formulate precise thesis statements, select appropriate methodologies, and execute systematic investigations. This enhances the quality and credibility of research outcomes1.</a:t>
            </a:r>
          </a:p>
          <a:p>
            <a:r>
              <a:rPr lang="en-GB" dirty="0"/>
              <a:t>Ensuring Reproducibility and Reliability: A well-defined research methodology allows for the reproducibility of research outcomes, which is crucial for validating findings and contributing to the cumulative nature of knowledge1.</a:t>
            </a:r>
          </a:p>
          <a:p>
            <a:r>
              <a:rPr lang="en-GB" dirty="0"/>
              <a:t>Guiding Decision-Making Processes: In professional settings, decisions often rely on reliable data and insights. Research methods enable professionals to gather pertinent information, </a:t>
            </a:r>
            <a:r>
              <a:rPr lang="en-GB" dirty="0" err="1"/>
              <a:t>analyze</a:t>
            </a:r>
            <a:r>
              <a:rPr lang="en-GB" dirty="0"/>
              <a:t> it rigorously, and derive meaningful conclusions, which is instrumental in achieving organizational goals1.</a:t>
            </a:r>
          </a:p>
          <a:p>
            <a:r>
              <a:rPr lang="en-GB" dirty="0"/>
              <a:t>Contributing to Academic Excellence: Adherence to robust research methodology is a hallmark of academic excellence. It fosters a culture of academic rigor and intellectual integrity, and prepares students with critical skills applicable beyond academia1.</a:t>
            </a:r>
          </a:p>
          <a:p>
            <a:r>
              <a:rPr lang="en-GB" dirty="0"/>
              <a:t>Enhancing Problem-Solving Abilities: Research methodology </a:t>
            </a:r>
            <a:r>
              <a:rPr lang="en-GB" dirty="0" err="1"/>
              <a:t>instills</a:t>
            </a:r>
            <a:r>
              <a:rPr lang="en-GB" dirty="0"/>
              <a:t> a problem-solving mindset by encouraging a systematic approach to challenges. It equips individuals with the skills to dissect complex issues, formulate hypotheses, and devise effective strategies for investigation1.</a:t>
            </a:r>
          </a:p>
          <a:p>
            <a:r>
              <a:rPr lang="en-GB" dirty="0"/>
              <a:t>Understanding and applying research methods is paramount in the pursuit of knowledge and discovery, ensuring that the results obtained are valid, reliable, and can be built upon by future research2.</a:t>
            </a:r>
          </a:p>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4</a:t>
            </a:fld>
            <a:endParaRPr lang="en-GB"/>
          </a:p>
        </p:txBody>
      </p:sp>
    </p:spTree>
    <p:extLst>
      <p:ext uri="{BB962C8B-B14F-4D97-AF65-F5344CB8AC3E}">
        <p14:creationId xmlns:p14="http://schemas.microsoft.com/office/powerpoint/2010/main" val="99682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Defining the Scope and Focus: By employing systematic research methods, researchers can clearly define the scope and focus of their study. This ensures that the research is directed towards answering specific questions or testing defined hypotheses, which is essential for the validity of the outcomes1.</a:t>
            </a:r>
          </a:p>
          <a:p>
            <a:endParaRPr lang="en-GB" dirty="0"/>
          </a:p>
          <a:p>
            <a:r>
              <a:rPr lang="en-GB" dirty="0"/>
              <a:t>Ensuring Rigorous Data Collection: Research methods dictate how data is collected, which is fundamental to the quality of the research. Using reliable and valid measurement instruments, and ensuring that data collection procedures are consistent and standardized, contribute to the reliability and validity of the research findings1.</a:t>
            </a:r>
          </a:p>
          <a:p>
            <a:endParaRPr lang="en-GB" dirty="0"/>
          </a:p>
          <a:p>
            <a:r>
              <a:rPr lang="en-GB" dirty="0"/>
              <a:t>Facilitating Data Analysis: The choice of research method influences the data analysis techniques used. Quantitative methods typically involve statistical analysis, while qualitative methods may use thematic analysis or content analysis. The appropriate analysis method helps to accurately interpret the data and draw valid conclusions1.</a:t>
            </a:r>
          </a:p>
          <a:p>
            <a:endParaRPr lang="en-GB" dirty="0"/>
          </a:p>
          <a:p>
            <a:r>
              <a:rPr lang="en-GB" dirty="0"/>
              <a:t>Addressing Bias and Confounding Variables: Research methods include strategies to minimize bias and control for confounding variables. This might involve randomization in experimental designs or triangulation in qualitative research. Addressing these factors is critical for maintaining the integrity and validity of the research outcomes1.</a:t>
            </a:r>
          </a:p>
          <a:p>
            <a:endParaRPr lang="en-GB" dirty="0"/>
          </a:p>
          <a:p>
            <a:r>
              <a:rPr lang="en-GB" dirty="0"/>
              <a:t>Enhancing Replicability: A well-documented research method allows other researchers to replicate the study. Replicability is a key aspect of scientific research, as it provides confirmation of the findings and contributes to the body of evidence on a topic1.</a:t>
            </a:r>
          </a:p>
          <a:p>
            <a:endParaRPr lang="en-GB" dirty="0"/>
          </a:p>
          <a:p>
            <a:r>
              <a:rPr lang="en-GB" dirty="0"/>
              <a:t>Providing a Framework for Interpretation: Research methods offer a framework within which the results can be interpreted. This framework helps to determine the extent to which the findings can be generalized to other contexts or populations, which is a key consideration in assessing the validity of research outcomes1.</a:t>
            </a:r>
          </a:p>
          <a:p>
            <a:endParaRPr lang="en-GB" dirty="0"/>
          </a:p>
          <a:p>
            <a:r>
              <a:rPr lang="en-GB" dirty="0"/>
              <a:t>In summary, research methods are the backbone of any study, providing the necessary structure to ensure that the research is conducted in a systematic, unbiased, and replicable manner, thereby enhancing the quality and validity of the research outcomes</a:t>
            </a:r>
          </a:p>
        </p:txBody>
      </p:sp>
      <p:sp>
        <p:nvSpPr>
          <p:cNvPr id="4" name="Slide Number Placeholder 3"/>
          <p:cNvSpPr>
            <a:spLocks noGrp="1"/>
          </p:cNvSpPr>
          <p:nvPr>
            <p:ph type="sldNum" sz="quarter" idx="5"/>
          </p:nvPr>
        </p:nvSpPr>
        <p:spPr/>
        <p:txBody>
          <a:bodyPr/>
          <a:lstStyle/>
          <a:p>
            <a:fld id="{68960C87-9347-4C85-83FD-74CAF97BAC16}" type="slidenum">
              <a:rPr lang="en-GB" smtClean="0"/>
              <a:t>5</a:t>
            </a:fld>
            <a:endParaRPr lang="en-GB"/>
          </a:p>
        </p:txBody>
      </p:sp>
    </p:spTree>
    <p:extLst>
      <p:ext uri="{BB962C8B-B14F-4D97-AF65-F5344CB8AC3E}">
        <p14:creationId xmlns:p14="http://schemas.microsoft.com/office/powerpoint/2010/main" val="3651472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is a systematic investigation designed to advance knowledge by developing scientific theories, concepts, and ideas. Its purpose is multifaceted and includes the following aspects1:</a:t>
            </a:r>
          </a:p>
          <a:p>
            <a:endParaRPr lang="en-GB" dirty="0"/>
          </a:p>
          <a:p>
            <a:r>
              <a:rPr lang="en-GB" dirty="0"/>
              <a:t>Enhancing Society: Research aims to contribute to society by expanding our understanding of the world. It involves forming hypotheses, collecting data, </a:t>
            </a:r>
            <a:r>
              <a:rPr lang="en-GB" dirty="0" err="1"/>
              <a:t>analyzing</a:t>
            </a:r>
            <a:r>
              <a:rPr lang="en-GB" dirty="0"/>
              <a:t> results, drawing conclusions, implementing findings in real-life applications, and generating new research questions.</a:t>
            </a:r>
          </a:p>
          <a:p>
            <a:r>
              <a:rPr lang="en-GB" dirty="0"/>
              <a:t>Discovering New Knowledge: Research uncovers new information that can be either the development of new concepts or the advancement of existing knowledge and theories. This process leads to a deeper understanding that was not previously known.</a:t>
            </a:r>
          </a:p>
          <a:p>
            <a:r>
              <a:rPr lang="en-GB" dirty="0"/>
              <a:t>Broadening Knowledge: Most research is conducted to broaden knowledge in various fields, including the physical, biological, and social realms. It ranges from understanding material </a:t>
            </a:r>
            <a:r>
              <a:rPr lang="en-GB" dirty="0" err="1"/>
              <a:t>behavior</a:t>
            </a:r>
            <a:r>
              <a:rPr lang="en-GB" dirty="0"/>
              <a:t> to exploring why certain individuals exhibit greater resilience than others when faced with similar challenges.</a:t>
            </a:r>
          </a:p>
          <a:p>
            <a:r>
              <a:rPr lang="en-GB" dirty="0"/>
              <a:t>Cyclical Progress: The cyclical nature of research enables continuous progress over time. Researchers form hypotheses, employ appropriate methods, collect and </a:t>
            </a:r>
            <a:r>
              <a:rPr lang="en-GB" dirty="0" err="1"/>
              <a:t>analyze</a:t>
            </a:r>
            <a:r>
              <a:rPr lang="en-GB" dirty="0"/>
              <a:t> data, and share their findings with the scientific community. These findings serve as evidence for additional investigations and questions.</a:t>
            </a:r>
          </a:p>
          <a:p>
            <a:r>
              <a:rPr lang="en-GB" dirty="0"/>
              <a:t>In summary, research serves as a vital tool for advancing our understanding of the world, solving problems, and ultimately improving our lives. Whether it’s predicting weather patterns or discovering life-saving antibiotics, research plays a crucial role in shaping our society and everyday experiences</a:t>
            </a:r>
          </a:p>
        </p:txBody>
      </p:sp>
      <p:sp>
        <p:nvSpPr>
          <p:cNvPr id="4" name="Slide Number Placeholder 3"/>
          <p:cNvSpPr>
            <a:spLocks noGrp="1"/>
          </p:cNvSpPr>
          <p:nvPr>
            <p:ph type="sldNum" sz="quarter" idx="5"/>
          </p:nvPr>
        </p:nvSpPr>
        <p:spPr/>
        <p:txBody>
          <a:bodyPr/>
          <a:lstStyle/>
          <a:p>
            <a:fld id="{68960C87-9347-4C85-83FD-74CAF97BAC16}" type="slidenum">
              <a:rPr lang="en-GB" smtClean="0"/>
              <a:t>7</a:t>
            </a:fld>
            <a:endParaRPr lang="en-GB"/>
          </a:p>
        </p:txBody>
      </p:sp>
    </p:spTree>
    <p:extLst>
      <p:ext uri="{BB962C8B-B14F-4D97-AF65-F5344CB8AC3E}">
        <p14:creationId xmlns:p14="http://schemas.microsoft.com/office/powerpoint/2010/main" val="1075842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8</a:t>
            </a:fld>
            <a:endParaRPr lang="en-GB"/>
          </a:p>
        </p:txBody>
      </p:sp>
    </p:spTree>
    <p:extLst>
      <p:ext uri="{BB962C8B-B14F-4D97-AF65-F5344CB8AC3E}">
        <p14:creationId xmlns:p14="http://schemas.microsoft.com/office/powerpoint/2010/main" val="3005708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9</a:t>
            </a:fld>
            <a:endParaRPr lang="en-GB"/>
          </a:p>
        </p:txBody>
      </p:sp>
    </p:spTree>
    <p:extLst>
      <p:ext uri="{BB962C8B-B14F-4D97-AF65-F5344CB8AC3E}">
        <p14:creationId xmlns:p14="http://schemas.microsoft.com/office/powerpoint/2010/main" val="1327896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10</a:t>
            </a:fld>
            <a:endParaRPr lang="en-GB"/>
          </a:p>
        </p:txBody>
      </p:sp>
    </p:spTree>
    <p:extLst>
      <p:ext uri="{BB962C8B-B14F-4D97-AF65-F5344CB8AC3E}">
        <p14:creationId xmlns:p14="http://schemas.microsoft.com/office/powerpoint/2010/main" val="372500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12</a:t>
            </a:fld>
            <a:endParaRPr lang="en-GB"/>
          </a:p>
        </p:txBody>
      </p:sp>
    </p:spTree>
    <p:extLst>
      <p:ext uri="{BB962C8B-B14F-4D97-AF65-F5344CB8AC3E}">
        <p14:creationId xmlns:p14="http://schemas.microsoft.com/office/powerpoint/2010/main" val="1583202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111111"/>
                </a:solidFill>
                <a:effectLst/>
                <a:highlight>
                  <a:srgbClr val="F7F7F7"/>
                </a:highlight>
                <a:latin typeface="-apple-system"/>
              </a:rPr>
              <a:t>Key Stages of the Research Process</a:t>
            </a:r>
          </a:p>
          <a:p>
            <a:pPr algn="l">
              <a:buFont typeface="+mj-lt"/>
              <a:buAutoNum type="arabicPeriod"/>
            </a:pPr>
            <a:r>
              <a:rPr lang="en-GB" b="1" i="0" dirty="0">
                <a:solidFill>
                  <a:srgbClr val="111111"/>
                </a:solidFill>
                <a:effectLst/>
                <a:highlight>
                  <a:srgbClr val="F7F7F7"/>
                </a:highlight>
                <a:latin typeface="-apple-system"/>
              </a:rPr>
              <a:t>Identify and Develop Your Topic</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Brainstorm potential subjects</a:t>
            </a:r>
          </a:p>
          <a:p>
            <a:pPr marL="742950" lvl="1" indent="-285750" algn="l">
              <a:buFont typeface="+mj-lt"/>
              <a:buAutoNum type="arabicPeriod"/>
            </a:pPr>
            <a:r>
              <a:rPr lang="en-GB" b="0" i="0" dirty="0">
                <a:solidFill>
                  <a:srgbClr val="111111"/>
                </a:solidFill>
                <a:effectLst/>
                <a:highlight>
                  <a:srgbClr val="F7F7F7"/>
                </a:highlight>
                <a:latin typeface="-apple-system"/>
              </a:rPr>
              <a:t>Conduct preliminary research to refine your topic</a:t>
            </a:r>
          </a:p>
          <a:p>
            <a:pPr algn="l">
              <a:buFont typeface="+mj-lt"/>
              <a:buAutoNum type="arabicPeriod"/>
            </a:pPr>
            <a:r>
              <a:rPr lang="en-GB" b="1" i="0" dirty="0">
                <a:solidFill>
                  <a:srgbClr val="111111"/>
                </a:solidFill>
                <a:effectLst/>
                <a:highlight>
                  <a:srgbClr val="F7F7F7"/>
                </a:highlight>
                <a:latin typeface="-apple-system"/>
              </a:rPr>
              <a:t>Conduct a Literature Review</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Review existing research and literature</a:t>
            </a:r>
          </a:p>
          <a:p>
            <a:pPr marL="742950" lvl="1" indent="-285750" algn="l">
              <a:buFont typeface="+mj-lt"/>
              <a:buAutoNum type="arabicPeriod"/>
            </a:pPr>
            <a:r>
              <a:rPr lang="en-GB" b="0" i="0" dirty="0">
                <a:solidFill>
                  <a:srgbClr val="111111"/>
                </a:solidFill>
                <a:effectLst/>
                <a:highlight>
                  <a:srgbClr val="F7F7F7"/>
                </a:highlight>
                <a:latin typeface="-apple-system"/>
              </a:rPr>
              <a:t>Identify gaps in knowledge</a:t>
            </a:r>
          </a:p>
          <a:p>
            <a:pPr algn="l">
              <a:buFont typeface="+mj-lt"/>
              <a:buAutoNum type="arabicPeriod"/>
            </a:pPr>
            <a:r>
              <a:rPr lang="en-GB" b="1" i="0" dirty="0">
                <a:solidFill>
                  <a:srgbClr val="111111"/>
                </a:solidFill>
                <a:effectLst/>
                <a:highlight>
                  <a:srgbClr val="F7F7F7"/>
                </a:highlight>
                <a:latin typeface="-apple-system"/>
              </a:rPr>
              <a:t>Formulate a Hypothesis or Research Objectives</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Based on the literature review, develop a testable hypothesis or clear objectives</a:t>
            </a:r>
          </a:p>
          <a:p>
            <a:pPr algn="l">
              <a:buFont typeface="+mj-lt"/>
              <a:buAutoNum type="arabicPeriod"/>
            </a:pPr>
            <a:r>
              <a:rPr lang="en-GB" b="1" i="0" dirty="0">
                <a:solidFill>
                  <a:srgbClr val="111111"/>
                </a:solidFill>
                <a:effectLst/>
                <a:highlight>
                  <a:srgbClr val="F7F7F7"/>
                </a:highlight>
                <a:latin typeface="-apple-system"/>
              </a:rPr>
              <a:t>Design a Research Plan and Methodology</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Decide on the research methods and instruments</a:t>
            </a:r>
          </a:p>
          <a:p>
            <a:pPr marL="742950" lvl="1" indent="-285750" algn="l">
              <a:buFont typeface="+mj-lt"/>
              <a:buAutoNum type="arabicPeriod"/>
            </a:pPr>
            <a:r>
              <a:rPr lang="en-GB" b="0" i="0" dirty="0">
                <a:solidFill>
                  <a:srgbClr val="111111"/>
                </a:solidFill>
                <a:effectLst/>
                <a:highlight>
                  <a:srgbClr val="F7F7F7"/>
                </a:highlight>
                <a:latin typeface="-apple-system"/>
              </a:rPr>
              <a:t>Plan the data collection process</a:t>
            </a:r>
          </a:p>
          <a:p>
            <a:pPr algn="l">
              <a:buFont typeface="+mj-lt"/>
              <a:buAutoNum type="arabicPeriod"/>
            </a:pPr>
            <a:r>
              <a:rPr lang="en-GB" b="1" i="0" dirty="0">
                <a:solidFill>
                  <a:srgbClr val="111111"/>
                </a:solidFill>
                <a:effectLst/>
                <a:highlight>
                  <a:srgbClr val="F7F7F7"/>
                </a:highlight>
                <a:latin typeface="-apple-system"/>
              </a:rPr>
              <a:t>Collect and </a:t>
            </a:r>
            <a:r>
              <a:rPr lang="en-GB" b="1" i="0" dirty="0" err="1">
                <a:solidFill>
                  <a:srgbClr val="111111"/>
                </a:solidFill>
                <a:effectLst/>
                <a:highlight>
                  <a:srgbClr val="F7F7F7"/>
                </a:highlight>
                <a:latin typeface="-apple-system"/>
              </a:rPr>
              <a:t>Analyze</a:t>
            </a:r>
            <a:r>
              <a:rPr lang="en-GB" b="1" i="0" dirty="0">
                <a:solidFill>
                  <a:srgbClr val="111111"/>
                </a:solidFill>
                <a:effectLst/>
                <a:highlight>
                  <a:srgbClr val="F7F7F7"/>
                </a:highlight>
                <a:latin typeface="-apple-system"/>
              </a:rPr>
              <a:t> Data</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Gather data through surveys, interviews, observations, etc.</a:t>
            </a:r>
          </a:p>
          <a:p>
            <a:pPr marL="742950" lvl="1" indent="-285750" algn="l">
              <a:buFont typeface="+mj-lt"/>
              <a:buAutoNum type="arabicPeriod"/>
            </a:pPr>
            <a:r>
              <a:rPr lang="en-GB" b="0" i="0" dirty="0" err="1">
                <a:solidFill>
                  <a:srgbClr val="111111"/>
                </a:solidFill>
                <a:effectLst/>
                <a:highlight>
                  <a:srgbClr val="F7F7F7"/>
                </a:highlight>
                <a:latin typeface="-apple-system"/>
              </a:rPr>
              <a:t>Analyze</a:t>
            </a:r>
            <a:r>
              <a:rPr lang="en-GB" b="0" i="0" dirty="0">
                <a:solidFill>
                  <a:srgbClr val="111111"/>
                </a:solidFill>
                <a:effectLst/>
                <a:highlight>
                  <a:srgbClr val="F7F7F7"/>
                </a:highlight>
                <a:latin typeface="-apple-system"/>
              </a:rPr>
              <a:t> the data using appropriate statistical methods</a:t>
            </a:r>
          </a:p>
          <a:p>
            <a:pPr algn="l">
              <a:buFont typeface="+mj-lt"/>
              <a:buAutoNum type="arabicPeriod"/>
            </a:pPr>
            <a:r>
              <a:rPr lang="en-GB" b="1" i="0" dirty="0">
                <a:solidFill>
                  <a:srgbClr val="111111"/>
                </a:solidFill>
                <a:effectLst/>
                <a:highlight>
                  <a:srgbClr val="F7F7F7"/>
                </a:highlight>
                <a:latin typeface="-apple-system"/>
              </a:rPr>
              <a:t>Interpret the Findings and Draw Conclusions</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Assess the results in relation to the hypothesis or objectives</a:t>
            </a:r>
          </a:p>
          <a:p>
            <a:pPr marL="742950" lvl="1" indent="-285750" algn="l">
              <a:buFont typeface="+mj-lt"/>
              <a:buAutoNum type="arabicPeriod"/>
            </a:pPr>
            <a:r>
              <a:rPr lang="en-GB" b="0" i="0" dirty="0">
                <a:solidFill>
                  <a:srgbClr val="111111"/>
                </a:solidFill>
                <a:effectLst/>
                <a:highlight>
                  <a:srgbClr val="F7F7F7"/>
                </a:highlight>
                <a:latin typeface="-apple-system"/>
              </a:rPr>
              <a:t>Consider the implications of the findings</a:t>
            </a:r>
          </a:p>
          <a:p>
            <a:pPr algn="l">
              <a:buFont typeface="+mj-lt"/>
              <a:buAutoNum type="arabicPeriod"/>
            </a:pPr>
            <a:r>
              <a:rPr lang="en-GB" b="1" i="0" dirty="0">
                <a:solidFill>
                  <a:srgbClr val="111111"/>
                </a:solidFill>
                <a:effectLst/>
                <a:highlight>
                  <a:srgbClr val="F7F7F7"/>
                </a:highlight>
                <a:latin typeface="-apple-system"/>
              </a:rPr>
              <a:t>Communicate the Results</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Prepare a research report or presentation</a:t>
            </a:r>
          </a:p>
          <a:p>
            <a:pPr marL="742950" lvl="1" indent="-285750" algn="l">
              <a:buFont typeface="+mj-lt"/>
              <a:buAutoNum type="arabicPeriod"/>
            </a:pPr>
            <a:r>
              <a:rPr lang="en-GB" b="0" i="0" dirty="0">
                <a:solidFill>
                  <a:srgbClr val="111111"/>
                </a:solidFill>
                <a:effectLst/>
                <a:highlight>
                  <a:srgbClr val="F7F7F7"/>
                </a:highlight>
                <a:latin typeface="-apple-system"/>
              </a:rPr>
              <a:t>Publish the findings in relevant forums</a:t>
            </a:r>
          </a:p>
          <a:p>
            <a:pPr algn="l">
              <a:buFont typeface="+mj-lt"/>
              <a:buAutoNum type="arabicPeriod"/>
            </a:pPr>
            <a:r>
              <a:rPr lang="en-GB" b="1" i="0" dirty="0">
                <a:solidFill>
                  <a:srgbClr val="111111"/>
                </a:solidFill>
                <a:effectLst/>
                <a:highlight>
                  <a:srgbClr val="F7F7F7"/>
                </a:highlight>
                <a:latin typeface="-apple-system"/>
              </a:rPr>
              <a:t>Review and Revise</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Reflect on the research process</a:t>
            </a:r>
          </a:p>
          <a:p>
            <a:pPr marL="742950" lvl="1" indent="-285750" algn="l">
              <a:buFont typeface="+mj-lt"/>
              <a:buAutoNum type="arabicPeriod"/>
            </a:pPr>
            <a:r>
              <a:rPr lang="en-GB" b="0" i="0" dirty="0">
                <a:solidFill>
                  <a:srgbClr val="111111"/>
                </a:solidFill>
                <a:effectLst/>
                <a:highlight>
                  <a:srgbClr val="F7F7F7"/>
                </a:highlight>
                <a:latin typeface="-apple-system"/>
              </a:rPr>
              <a:t>Make revisions based on feedback</a:t>
            </a:r>
          </a:p>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13</a:t>
            </a:fld>
            <a:endParaRPr lang="en-GB"/>
          </a:p>
        </p:txBody>
      </p:sp>
    </p:spTree>
    <p:extLst>
      <p:ext uri="{BB962C8B-B14F-4D97-AF65-F5344CB8AC3E}">
        <p14:creationId xmlns:p14="http://schemas.microsoft.com/office/powerpoint/2010/main" val="1161782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4050"/>
                </a:solidFill>
                <a:latin typeface="Krana Fat B" panose="00000B00000000000000" pitchFamily="50"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6097EE0-FBEF-47EB-A617-829C2FCB80D8}" type="datetimeFigureOut">
              <a:rPr lang="en-GB" smtClean="0"/>
              <a:t>14/05/2024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353940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9235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3532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
        <p:nvSpPr>
          <p:cNvPr id="8" name="Content Placeholder 7">
            <a:extLst>
              <a:ext uri="{FF2B5EF4-FFF2-40B4-BE49-F238E27FC236}">
                <a16:creationId xmlns:a16="http://schemas.microsoft.com/office/drawing/2014/main" id="{648CFC63-1008-BA24-DA78-5DDDD61E602E}"/>
              </a:ext>
            </a:extLst>
          </p:cNvPr>
          <p:cNvSpPr>
            <a:spLocks noGrp="1"/>
          </p:cNvSpPr>
          <p:nvPr>
            <p:ph sz="quarter" idx="13"/>
          </p:nvPr>
        </p:nvSpPr>
        <p:spPr>
          <a:xfrm>
            <a:off x="11772900" y="62690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461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6097EE0-FBEF-47EB-A617-829C2FCB80D8}" type="datetimeFigureOut">
              <a:rPr lang="en-GB" smtClean="0"/>
              <a:t>14/05/2024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18832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97EE0-FBEF-47EB-A617-829C2FCB80D8}" type="datetimeFigureOut">
              <a:rPr lang="en-GB" smtClean="0"/>
              <a:t>14/05/2024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8246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97EE0-FBEF-47EB-A617-829C2FCB80D8}" type="datetimeFigureOut">
              <a:rPr lang="en-GB" smtClean="0"/>
              <a:t>14/05/2024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4983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97EE0-FBEF-47EB-A617-829C2FCB80D8}" type="datetimeFigureOut">
              <a:rPr lang="en-GB" smtClean="0"/>
              <a:t>14/05/2024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16004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97EE0-FBEF-47EB-A617-829C2FCB80D8}" type="datetimeFigureOut">
              <a:rPr lang="en-GB" smtClean="0"/>
              <a:t>14/05/2024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6716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97EE0-FBEF-47EB-A617-829C2FCB80D8}" type="datetimeFigureOut">
              <a:rPr lang="en-GB" smtClean="0"/>
              <a:t>14/05/2024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13583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97EE0-FBEF-47EB-A617-829C2FCB80D8}" type="datetimeFigureOut">
              <a:rPr lang="en-GB" smtClean="0"/>
              <a:t>14/05/2024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9754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97EE0-FBEF-47EB-A617-829C2FCB80D8}" type="datetimeFigureOut">
              <a:rPr lang="en-GB" smtClean="0"/>
              <a:pPr/>
              <a:t>14/05/2024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RM 2024</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pic>
        <p:nvPicPr>
          <p:cNvPr id="7" name="Picture 6" descr="Icon&#10;&#10;Description automatically generated">
            <a:extLst>
              <a:ext uri="{FF2B5EF4-FFF2-40B4-BE49-F238E27FC236}">
                <a16:creationId xmlns:a16="http://schemas.microsoft.com/office/drawing/2014/main" id="{DC492D0D-059B-CFF8-DAC0-92B90801797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450769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4050"/>
          </a:solidFill>
          <a:latin typeface="Krana Fat B" panose="00000B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pexels.com/photo/focused-woman-writing-in-clipboard-while-hiring-candidate-566886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lickr.com/photos/danielfoster/49713475807/"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lickr.com/photos/danielfoster/4971347580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ww.heartlight.org/articles/201609/20160913_gracetugofwar.htm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9.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peoplesdispatch.org/2020/10/11/research-black-holes-2020-nobel-prize-physic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scherlund.blogspot.com/2016/07/what-is-paradigm-shift-anyway-wbaa.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gital financial graph">
            <a:extLst>
              <a:ext uri="{FF2B5EF4-FFF2-40B4-BE49-F238E27FC236}">
                <a16:creationId xmlns:a16="http://schemas.microsoft.com/office/drawing/2014/main" id="{9BA30A23-E1B5-F422-0278-6E679151AB3E}"/>
              </a:ext>
            </a:extLst>
          </p:cNvPr>
          <p:cNvPicPr>
            <a:picLocks noChangeAspect="1"/>
          </p:cNvPicPr>
          <p:nvPr/>
        </p:nvPicPr>
        <p:blipFill rotWithShape="1">
          <a:blip r:embed="rId3"/>
          <a:srcRect l="25"/>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A435A76B-D478-4F38-9D76-040E49ADC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0138" y="2758601"/>
            <a:ext cx="7832767" cy="4099399"/>
          </a:xfrm>
          <a:custGeom>
            <a:avLst/>
            <a:gdLst>
              <a:gd name="connsiteX0" fmla="*/ 4436398 w 7832767"/>
              <a:gd name="connsiteY0" fmla="*/ 580 h 4099399"/>
              <a:gd name="connsiteX1" fmla="*/ 5062070 w 7832767"/>
              <a:gd name="connsiteY1" fmla="*/ 20166 h 4099399"/>
              <a:gd name="connsiteX2" fmla="*/ 6429770 w 7832767"/>
              <a:gd name="connsiteY2" fmla="*/ 44716 h 4099399"/>
              <a:gd name="connsiteX3" fmla="*/ 7261927 w 7832767"/>
              <a:gd name="connsiteY3" fmla="*/ 147922 h 4099399"/>
              <a:gd name="connsiteX4" fmla="*/ 7370574 w 7832767"/>
              <a:gd name="connsiteY4" fmla="*/ 185497 h 4099399"/>
              <a:gd name="connsiteX5" fmla="*/ 7342690 w 7832767"/>
              <a:gd name="connsiteY5" fmla="*/ 262652 h 4099399"/>
              <a:gd name="connsiteX6" fmla="*/ 7154722 w 7832767"/>
              <a:gd name="connsiteY6" fmla="*/ 283192 h 4099399"/>
              <a:gd name="connsiteX7" fmla="*/ 7257600 w 7832767"/>
              <a:gd name="connsiteY7" fmla="*/ 340809 h 4099399"/>
              <a:gd name="connsiteX8" fmla="*/ 7031654 w 7832767"/>
              <a:gd name="connsiteY8" fmla="*/ 384897 h 4099399"/>
              <a:gd name="connsiteX9" fmla="*/ 7061460 w 7832767"/>
              <a:gd name="connsiteY9" fmla="*/ 415459 h 4099399"/>
              <a:gd name="connsiteX10" fmla="*/ 7091746 w 7832767"/>
              <a:gd name="connsiteY10" fmla="*/ 444516 h 4099399"/>
              <a:gd name="connsiteX11" fmla="*/ 6661966 w 7832767"/>
              <a:gd name="connsiteY11" fmla="*/ 519166 h 4099399"/>
              <a:gd name="connsiteX12" fmla="*/ 7169625 w 7832767"/>
              <a:gd name="connsiteY12" fmla="*/ 655940 h 4099399"/>
              <a:gd name="connsiteX13" fmla="*/ 7077324 w 7832767"/>
              <a:gd name="connsiteY13" fmla="*/ 729587 h 4099399"/>
              <a:gd name="connsiteX14" fmla="*/ 7370574 w 7832767"/>
              <a:gd name="connsiteY14" fmla="*/ 845819 h 4099399"/>
              <a:gd name="connsiteX15" fmla="*/ 7608539 w 7832767"/>
              <a:gd name="connsiteY15" fmla="*/ 990610 h 4099399"/>
              <a:gd name="connsiteX16" fmla="*/ 7742185 w 7832767"/>
              <a:gd name="connsiteY16" fmla="*/ 1180991 h 4099399"/>
              <a:gd name="connsiteX17" fmla="*/ 7789296 w 7832767"/>
              <a:gd name="connsiteY17" fmla="*/ 1266161 h 4099399"/>
              <a:gd name="connsiteX18" fmla="*/ 7831602 w 7832767"/>
              <a:gd name="connsiteY18" fmla="*/ 1355841 h 4099399"/>
              <a:gd name="connsiteX19" fmla="*/ 7758529 w 7832767"/>
              <a:gd name="connsiteY19" fmla="*/ 1445019 h 4099399"/>
              <a:gd name="connsiteX20" fmla="*/ 7710936 w 7832767"/>
              <a:gd name="connsiteY20" fmla="*/ 1553237 h 4099399"/>
              <a:gd name="connsiteX21" fmla="*/ 7754684 w 7832767"/>
              <a:gd name="connsiteY21" fmla="*/ 1616863 h 4099399"/>
              <a:gd name="connsiteX22" fmla="*/ 7755645 w 7832767"/>
              <a:gd name="connsiteY22" fmla="*/ 1759148 h 4099399"/>
              <a:gd name="connsiteX23" fmla="*/ 7725360 w 7832767"/>
              <a:gd name="connsiteY23" fmla="*/ 1826283 h 4099399"/>
              <a:gd name="connsiteX24" fmla="*/ 7633056 w 7832767"/>
              <a:gd name="connsiteY24" fmla="*/ 1972074 h 4099399"/>
              <a:gd name="connsiteX25" fmla="*/ 7554696 w 7832767"/>
              <a:gd name="connsiteY25" fmla="*/ 2004640 h 4099399"/>
              <a:gd name="connsiteX26" fmla="*/ 7562870 w 7832767"/>
              <a:gd name="connsiteY26" fmla="*/ 2592817 h 4099399"/>
              <a:gd name="connsiteX27" fmla="*/ 7620078 w 7832767"/>
              <a:gd name="connsiteY27" fmla="*/ 2877387 h 4099399"/>
              <a:gd name="connsiteX28" fmla="*/ 7579695 w 7832767"/>
              <a:gd name="connsiteY28" fmla="*/ 3198029 h 4099399"/>
              <a:gd name="connsiteX29" fmla="*/ 7713340 w 7832767"/>
              <a:gd name="connsiteY29" fmla="*/ 3435003 h 4099399"/>
              <a:gd name="connsiteX30" fmla="*/ 7658054 w 7832767"/>
              <a:gd name="connsiteY30" fmla="*/ 3526187 h 4099399"/>
              <a:gd name="connsiteX31" fmla="*/ 7813815 w 7832767"/>
              <a:gd name="connsiteY31" fmla="*/ 3628391 h 4099399"/>
              <a:gd name="connsiteX32" fmla="*/ 7669112 w 7832767"/>
              <a:gd name="connsiteY32" fmla="*/ 3773681 h 4099399"/>
              <a:gd name="connsiteX33" fmla="*/ 7429704 w 7832767"/>
              <a:gd name="connsiteY33" fmla="*/ 4001137 h 4099399"/>
              <a:gd name="connsiteX34" fmla="*/ 7417475 w 7832767"/>
              <a:gd name="connsiteY34" fmla="*/ 4099399 h 4099399"/>
              <a:gd name="connsiteX35" fmla="*/ 180606 w 7832767"/>
              <a:gd name="connsiteY35" fmla="*/ 4099399 h 4099399"/>
              <a:gd name="connsiteX36" fmla="*/ 164649 w 7832767"/>
              <a:gd name="connsiteY36" fmla="*/ 4093760 h 4099399"/>
              <a:gd name="connsiteX37" fmla="*/ 160465 w 7832767"/>
              <a:gd name="connsiteY37" fmla="*/ 4076287 h 4099399"/>
              <a:gd name="connsiteX38" fmla="*/ 549383 w 7832767"/>
              <a:gd name="connsiteY38" fmla="*/ 3827790 h 4099399"/>
              <a:gd name="connsiteX39" fmla="*/ 756100 w 7832767"/>
              <a:gd name="connsiteY39" fmla="*/ 3722078 h 4099399"/>
              <a:gd name="connsiteX40" fmla="*/ 415738 w 7832767"/>
              <a:gd name="connsiteY40" fmla="*/ 3746126 h 4099399"/>
              <a:gd name="connsiteX41" fmla="*/ 671971 w 7832767"/>
              <a:gd name="connsiteY41" fmla="*/ 3563762 h 4099399"/>
              <a:gd name="connsiteX42" fmla="*/ 619570 w 7832767"/>
              <a:gd name="connsiteY42" fmla="*/ 3530194 h 4099399"/>
              <a:gd name="connsiteX43" fmla="*/ 523422 w 7832767"/>
              <a:gd name="connsiteY43" fmla="*/ 3507649 h 4099399"/>
              <a:gd name="connsiteX44" fmla="*/ 957048 w 7832767"/>
              <a:gd name="connsiteY44" fmla="*/ 3392918 h 4099399"/>
              <a:gd name="connsiteX45" fmla="*/ 835904 w 7832767"/>
              <a:gd name="connsiteY45" fmla="*/ 3231596 h 4099399"/>
              <a:gd name="connsiteX46" fmla="*/ 930608 w 7832767"/>
              <a:gd name="connsiteY46" fmla="*/ 3195022 h 4099399"/>
              <a:gd name="connsiteX47" fmla="*/ 817153 w 7832767"/>
              <a:gd name="connsiteY47" fmla="*/ 3190514 h 4099399"/>
              <a:gd name="connsiteX48" fmla="*/ 727736 w 7832767"/>
              <a:gd name="connsiteY48" fmla="*/ 3191015 h 4099399"/>
              <a:gd name="connsiteX49" fmla="*/ 567170 w 7832767"/>
              <a:gd name="connsiteY49" fmla="*/ 3150434 h 4099399"/>
              <a:gd name="connsiteX50" fmla="*/ 2784 w 7832767"/>
              <a:gd name="connsiteY50" fmla="*/ 3218569 h 4099399"/>
              <a:gd name="connsiteX51" fmla="*/ 122006 w 7832767"/>
              <a:gd name="connsiteY51" fmla="*/ 3122877 h 4099399"/>
              <a:gd name="connsiteX52" fmla="*/ 264786 w 7832767"/>
              <a:gd name="connsiteY52" fmla="*/ 3068269 h 4099399"/>
              <a:gd name="connsiteX53" fmla="*/ 72009 w 7832767"/>
              <a:gd name="connsiteY53" fmla="*/ 3039210 h 4099399"/>
              <a:gd name="connsiteX54" fmla="*/ 459485 w 7832767"/>
              <a:gd name="connsiteY54" fmla="*/ 2948028 h 4099399"/>
              <a:gd name="connsiteX55" fmla="*/ 365260 w 7832767"/>
              <a:gd name="connsiteY55" fmla="*/ 2866364 h 4099399"/>
              <a:gd name="connsiteX56" fmla="*/ 607071 w 7832767"/>
              <a:gd name="connsiteY56" fmla="*/ 2498127 h 4099399"/>
              <a:gd name="connsiteX57" fmla="*/ 1090213 w 7832767"/>
              <a:gd name="connsiteY57" fmla="*/ 2289209 h 4099399"/>
              <a:gd name="connsiteX58" fmla="*/ 1337313 w 7832767"/>
              <a:gd name="connsiteY58" fmla="*/ 2272676 h 4099399"/>
              <a:gd name="connsiteX59" fmla="*/ 1268086 w 7832767"/>
              <a:gd name="connsiteY59" fmla="*/ 2205541 h 4099399"/>
              <a:gd name="connsiteX60" fmla="*/ 1449324 w 7832767"/>
              <a:gd name="connsiteY60" fmla="*/ 1827285 h 4099399"/>
              <a:gd name="connsiteX61" fmla="*/ 1255107 w 7832767"/>
              <a:gd name="connsiteY61" fmla="*/ 1849829 h 4099399"/>
              <a:gd name="connsiteX62" fmla="*/ 259497 w 7832767"/>
              <a:gd name="connsiteY62" fmla="*/ 1865862 h 4099399"/>
              <a:gd name="connsiteX63" fmla="*/ 160947 w 7832767"/>
              <a:gd name="connsiteY63" fmla="*/ 1851332 h 4099399"/>
              <a:gd name="connsiteX64" fmla="*/ 845998 w 7832767"/>
              <a:gd name="connsiteY64" fmla="*/ 1661453 h 4099399"/>
              <a:gd name="connsiteX65" fmla="*/ 575343 w 7832767"/>
              <a:gd name="connsiteY65" fmla="*/ 1610350 h 4099399"/>
              <a:gd name="connsiteX66" fmla="*/ 512846 w 7832767"/>
              <a:gd name="connsiteY66" fmla="*/ 1589809 h 4099399"/>
              <a:gd name="connsiteX67" fmla="*/ 570054 w 7832767"/>
              <a:gd name="connsiteY67" fmla="*/ 1536702 h 4099399"/>
              <a:gd name="connsiteX68" fmla="*/ 714276 w 7832767"/>
              <a:gd name="connsiteY68" fmla="*/ 1483095 h 4099399"/>
              <a:gd name="connsiteX69" fmla="*/ 321033 w 7832767"/>
              <a:gd name="connsiteY69" fmla="*/ 1560250 h 4099399"/>
              <a:gd name="connsiteX70" fmla="*/ 348915 w 7832767"/>
              <a:gd name="connsiteY70" fmla="*/ 1478587 h 4099399"/>
              <a:gd name="connsiteX71" fmla="*/ 309975 w 7832767"/>
              <a:gd name="connsiteY71" fmla="*/ 1404938 h 4099399"/>
              <a:gd name="connsiteX72" fmla="*/ 531595 w 7832767"/>
              <a:gd name="connsiteY72" fmla="*/ 1310249 h 4099399"/>
              <a:gd name="connsiteX73" fmla="*/ 840230 w 7832767"/>
              <a:gd name="connsiteY73" fmla="*/ 1125380 h 4099399"/>
              <a:gd name="connsiteX74" fmla="*/ 1149825 w 7832767"/>
              <a:gd name="connsiteY74" fmla="*/ 1007142 h 4099399"/>
              <a:gd name="connsiteX75" fmla="*/ 1405096 w 7832767"/>
              <a:gd name="connsiteY75" fmla="*/ 901932 h 4099399"/>
              <a:gd name="connsiteX76" fmla="*/ 1167613 w 7832767"/>
              <a:gd name="connsiteY76" fmla="*/ 918465 h 4099399"/>
              <a:gd name="connsiteX77" fmla="*/ 1563740 w 7832767"/>
              <a:gd name="connsiteY77" fmla="*/ 752632 h 4099399"/>
              <a:gd name="connsiteX78" fmla="*/ 1623833 w 7832767"/>
              <a:gd name="connsiteY78" fmla="*/ 742112 h 4099399"/>
              <a:gd name="connsiteX79" fmla="*/ 2259848 w 7832767"/>
              <a:gd name="connsiteY79" fmla="*/ 624877 h 4099399"/>
              <a:gd name="connsiteX80" fmla="*/ 2382917 w 7832767"/>
              <a:gd name="connsiteY80" fmla="*/ 566761 h 4099399"/>
              <a:gd name="connsiteX81" fmla="*/ 2241099 w 7832767"/>
              <a:gd name="connsiteY81" fmla="*/ 554235 h 4099399"/>
              <a:gd name="connsiteX82" fmla="*/ 1768535 w 7832767"/>
              <a:gd name="connsiteY82" fmla="*/ 588806 h 4099399"/>
              <a:gd name="connsiteX83" fmla="*/ 2089668 w 7832767"/>
              <a:gd name="connsiteY83" fmla="*/ 516159 h 4099399"/>
              <a:gd name="connsiteX84" fmla="*/ 1739690 w 7832767"/>
              <a:gd name="connsiteY84" fmla="*/ 493614 h 4099399"/>
              <a:gd name="connsiteX85" fmla="*/ 1657003 w 7832767"/>
              <a:gd name="connsiteY85" fmla="*/ 436500 h 4099399"/>
              <a:gd name="connsiteX86" fmla="*/ 1716134 w 7832767"/>
              <a:gd name="connsiteY86" fmla="*/ 380889 h 4099399"/>
              <a:gd name="connsiteX87" fmla="*/ 1931986 w 7832767"/>
              <a:gd name="connsiteY87" fmla="*/ 319766 h 4099399"/>
              <a:gd name="connsiteX88" fmla="*/ 2152163 w 7832767"/>
              <a:gd name="connsiteY88" fmla="*/ 230087 h 4099399"/>
              <a:gd name="connsiteX89" fmla="*/ 2858367 w 7832767"/>
              <a:gd name="connsiteY89" fmla="*/ 102831 h 4099399"/>
              <a:gd name="connsiteX90" fmla="*/ 3327568 w 7832767"/>
              <a:gd name="connsiteY90" fmla="*/ 61248 h 4099399"/>
              <a:gd name="connsiteX91" fmla="*/ 4227028 w 7832767"/>
              <a:gd name="connsiteY91" fmla="*/ 1129 h 4099399"/>
              <a:gd name="connsiteX92" fmla="*/ 4436398 w 7832767"/>
              <a:gd name="connsiteY92" fmla="*/ 580 h 409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32767" h="4099399">
                <a:moveTo>
                  <a:pt x="4436398" y="580"/>
                </a:moveTo>
                <a:cubicBezTo>
                  <a:pt x="4645360" y="3164"/>
                  <a:pt x="4853309" y="13778"/>
                  <a:pt x="5062070" y="20166"/>
                </a:cubicBezTo>
                <a:cubicBezTo>
                  <a:pt x="5516848" y="34696"/>
                  <a:pt x="5974030" y="34194"/>
                  <a:pt x="6429770" y="44716"/>
                </a:cubicBezTo>
                <a:cubicBezTo>
                  <a:pt x="6713886" y="51228"/>
                  <a:pt x="6994637" y="74776"/>
                  <a:pt x="7261927" y="147922"/>
                </a:cubicBezTo>
                <a:cubicBezTo>
                  <a:pt x="7299424" y="158443"/>
                  <a:pt x="7341729" y="160448"/>
                  <a:pt x="7370574" y="185497"/>
                </a:cubicBezTo>
                <a:cubicBezTo>
                  <a:pt x="7402784" y="213553"/>
                  <a:pt x="7389804" y="254635"/>
                  <a:pt x="7342690" y="262652"/>
                </a:cubicBezTo>
                <a:cubicBezTo>
                  <a:pt x="7282599" y="273173"/>
                  <a:pt x="7221066" y="276179"/>
                  <a:pt x="7154722" y="283192"/>
                </a:cubicBezTo>
                <a:cubicBezTo>
                  <a:pt x="7180202" y="321770"/>
                  <a:pt x="7241736" y="292713"/>
                  <a:pt x="7257600" y="340809"/>
                </a:cubicBezTo>
                <a:cubicBezTo>
                  <a:pt x="7186452" y="373874"/>
                  <a:pt x="7100400" y="352331"/>
                  <a:pt x="7031654" y="384897"/>
                </a:cubicBezTo>
                <a:cubicBezTo>
                  <a:pt x="7033577" y="407441"/>
                  <a:pt x="7048960" y="409446"/>
                  <a:pt x="7061460" y="415459"/>
                </a:cubicBezTo>
                <a:cubicBezTo>
                  <a:pt x="7073960" y="420968"/>
                  <a:pt x="7105206" y="412953"/>
                  <a:pt x="7091746" y="444516"/>
                </a:cubicBezTo>
                <a:cubicBezTo>
                  <a:pt x="6948967" y="463553"/>
                  <a:pt x="6812438" y="528183"/>
                  <a:pt x="6661966" y="519166"/>
                </a:cubicBezTo>
                <a:cubicBezTo>
                  <a:pt x="6848013" y="536700"/>
                  <a:pt x="7005214" y="608344"/>
                  <a:pt x="7169625" y="655940"/>
                </a:cubicBezTo>
                <a:cubicBezTo>
                  <a:pt x="7162896" y="712052"/>
                  <a:pt x="7096554" y="689507"/>
                  <a:pt x="7077324" y="729587"/>
                </a:cubicBezTo>
                <a:cubicBezTo>
                  <a:pt x="7182606" y="757642"/>
                  <a:pt x="7283560" y="790709"/>
                  <a:pt x="7370574" y="845819"/>
                </a:cubicBezTo>
                <a:cubicBezTo>
                  <a:pt x="7448935" y="895418"/>
                  <a:pt x="7523448" y="950028"/>
                  <a:pt x="7608539" y="990610"/>
                </a:cubicBezTo>
                <a:cubicBezTo>
                  <a:pt x="7697957" y="1033195"/>
                  <a:pt x="7752280" y="1087804"/>
                  <a:pt x="7742185" y="1180991"/>
                </a:cubicBezTo>
                <a:cubicBezTo>
                  <a:pt x="7737858" y="1219067"/>
                  <a:pt x="7749396" y="1251131"/>
                  <a:pt x="7789296" y="1266161"/>
                </a:cubicBezTo>
                <a:cubicBezTo>
                  <a:pt x="7838813" y="1284698"/>
                  <a:pt x="7833526" y="1312754"/>
                  <a:pt x="7831602" y="1355841"/>
                </a:cubicBezTo>
                <a:cubicBezTo>
                  <a:pt x="7828717" y="1407443"/>
                  <a:pt x="7803238" y="1427485"/>
                  <a:pt x="7758529" y="1445019"/>
                </a:cubicBezTo>
                <a:cubicBezTo>
                  <a:pt x="7694591" y="1469568"/>
                  <a:pt x="7694110" y="1507644"/>
                  <a:pt x="7710936" y="1553237"/>
                </a:cubicBezTo>
                <a:cubicBezTo>
                  <a:pt x="7720072" y="1578286"/>
                  <a:pt x="7734012" y="1598327"/>
                  <a:pt x="7754684" y="1616863"/>
                </a:cubicBezTo>
                <a:cubicBezTo>
                  <a:pt x="7826314" y="1681493"/>
                  <a:pt x="7825833" y="1682494"/>
                  <a:pt x="7755645" y="1759148"/>
                </a:cubicBezTo>
                <a:cubicBezTo>
                  <a:pt x="7736896" y="1779688"/>
                  <a:pt x="7716704" y="1793216"/>
                  <a:pt x="7725360" y="1826283"/>
                </a:cubicBezTo>
                <a:cubicBezTo>
                  <a:pt x="7754684" y="1936002"/>
                  <a:pt x="7750838" y="1936002"/>
                  <a:pt x="7633056" y="1972074"/>
                </a:cubicBezTo>
                <a:cubicBezTo>
                  <a:pt x="7606135" y="1980591"/>
                  <a:pt x="7570080" y="1973076"/>
                  <a:pt x="7554696" y="2004640"/>
                </a:cubicBezTo>
                <a:cubicBezTo>
                  <a:pt x="7564311" y="2027686"/>
                  <a:pt x="7541716" y="2583799"/>
                  <a:pt x="7562870" y="2592817"/>
                </a:cubicBezTo>
                <a:cubicBezTo>
                  <a:pt x="7728244" y="2663458"/>
                  <a:pt x="7748914" y="2746625"/>
                  <a:pt x="7620078" y="2877387"/>
                </a:cubicBezTo>
                <a:cubicBezTo>
                  <a:pt x="7533544" y="2965063"/>
                  <a:pt x="7543639" y="3108349"/>
                  <a:pt x="7579695" y="3198029"/>
                </a:cubicBezTo>
                <a:cubicBezTo>
                  <a:pt x="7715743" y="3237608"/>
                  <a:pt x="7685939" y="3342818"/>
                  <a:pt x="7713340" y="3435003"/>
                </a:cubicBezTo>
                <a:cubicBezTo>
                  <a:pt x="7733531" y="3504142"/>
                  <a:pt x="7654210" y="3494623"/>
                  <a:pt x="7658054" y="3526187"/>
                </a:cubicBezTo>
                <a:cubicBezTo>
                  <a:pt x="7708052" y="3564262"/>
                  <a:pt x="7774874" y="3576287"/>
                  <a:pt x="7813815" y="3628391"/>
                </a:cubicBezTo>
                <a:cubicBezTo>
                  <a:pt x="7743627" y="3666467"/>
                  <a:pt x="7708052" y="3720074"/>
                  <a:pt x="7669112" y="3773681"/>
                </a:cubicBezTo>
                <a:cubicBezTo>
                  <a:pt x="7606135" y="3860855"/>
                  <a:pt x="7520564" y="3934503"/>
                  <a:pt x="7429704" y="4001137"/>
                </a:cubicBezTo>
                <a:lnTo>
                  <a:pt x="7417475" y="4099399"/>
                </a:lnTo>
                <a:lnTo>
                  <a:pt x="180606" y="4099399"/>
                </a:lnTo>
                <a:lnTo>
                  <a:pt x="164649" y="4093760"/>
                </a:lnTo>
                <a:cubicBezTo>
                  <a:pt x="148507" y="4086464"/>
                  <a:pt x="145082" y="4080295"/>
                  <a:pt x="160465" y="4076287"/>
                </a:cubicBezTo>
                <a:cubicBezTo>
                  <a:pt x="230173" y="4057751"/>
                  <a:pt x="478714" y="3837810"/>
                  <a:pt x="549383" y="3827790"/>
                </a:cubicBezTo>
                <a:cubicBezTo>
                  <a:pt x="631589" y="3816267"/>
                  <a:pt x="647934" y="3800736"/>
                  <a:pt x="756100" y="3722078"/>
                </a:cubicBezTo>
                <a:cubicBezTo>
                  <a:pt x="827251" y="3670474"/>
                  <a:pt x="531115" y="3782698"/>
                  <a:pt x="415738" y="3746126"/>
                </a:cubicBezTo>
                <a:cubicBezTo>
                  <a:pt x="373433" y="3732598"/>
                  <a:pt x="671971" y="3589813"/>
                  <a:pt x="671971" y="3563762"/>
                </a:cubicBezTo>
                <a:cubicBezTo>
                  <a:pt x="671971" y="3536206"/>
                  <a:pt x="645049" y="3530194"/>
                  <a:pt x="619570" y="3530194"/>
                </a:cubicBezTo>
                <a:cubicBezTo>
                  <a:pt x="562844" y="3530194"/>
                  <a:pt x="580151" y="3506145"/>
                  <a:pt x="523422" y="3507649"/>
                </a:cubicBezTo>
                <a:cubicBezTo>
                  <a:pt x="689758" y="3438010"/>
                  <a:pt x="792637" y="3456547"/>
                  <a:pt x="957048" y="3392918"/>
                </a:cubicBezTo>
                <a:cubicBezTo>
                  <a:pt x="1037333" y="3361856"/>
                  <a:pt x="753217" y="3258649"/>
                  <a:pt x="835904" y="3231596"/>
                </a:cubicBezTo>
                <a:cubicBezTo>
                  <a:pt x="867151" y="3221074"/>
                  <a:pt x="908974" y="3232097"/>
                  <a:pt x="930608" y="3195022"/>
                </a:cubicBezTo>
                <a:cubicBezTo>
                  <a:pt x="896476" y="3165464"/>
                  <a:pt x="851286" y="3178490"/>
                  <a:pt x="817153" y="3190514"/>
                </a:cubicBezTo>
                <a:cubicBezTo>
                  <a:pt x="730141" y="3221576"/>
                  <a:pt x="736391" y="3214062"/>
                  <a:pt x="727736" y="3191015"/>
                </a:cubicBezTo>
                <a:cubicBezTo>
                  <a:pt x="699374" y="3112357"/>
                  <a:pt x="629186" y="3137408"/>
                  <a:pt x="567170" y="3150434"/>
                </a:cubicBezTo>
                <a:cubicBezTo>
                  <a:pt x="379682" y="3189512"/>
                  <a:pt x="189791" y="3178490"/>
                  <a:pt x="2784" y="3218569"/>
                </a:cubicBezTo>
                <a:cubicBezTo>
                  <a:pt x="-17406" y="3223079"/>
                  <a:pt x="77299" y="3133400"/>
                  <a:pt x="122006" y="3122877"/>
                </a:cubicBezTo>
                <a:cubicBezTo>
                  <a:pt x="170561" y="3111856"/>
                  <a:pt x="230173" y="3119872"/>
                  <a:pt x="264786" y="3068269"/>
                </a:cubicBezTo>
                <a:cubicBezTo>
                  <a:pt x="203252" y="3055243"/>
                  <a:pt x="133065" y="3080292"/>
                  <a:pt x="72009" y="3039210"/>
                </a:cubicBezTo>
                <a:cubicBezTo>
                  <a:pt x="207578" y="2982597"/>
                  <a:pt x="342665" y="2984601"/>
                  <a:pt x="459485" y="2948028"/>
                </a:cubicBezTo>
                <a:cubicBezTo>
                  <a:pt x="470061" y="2880393"/>
                  <a:pt x="393143" y="2904941"/>
                  <a:pt x="365260" y="2866364"/>
                </a:cubicBezTo>
                <a:cubicBezTo>
                  <a:pt x="1245010" y="2800232"/>
                  <a:pt x="753697" y="2604840"/>
                  <a:pt x="607071" y="2498127"/>
                </a:cubicBezTo>
                <a:cubicBezTo>
                  <a:pt x="558036" y="2462556"/>
                  <a:pt x="1073387" y="2293717"/>
                  <a:pt x="1090213" y="2289209"/>
                </a:cubicBezTo>
                <a:cubicBezTo>
                  <a:pt x="1132999" y="2278688"/>
                  <a:pt x="1302700" y="2286203"/>
                  <a:pt x="1337313" y="2272676"/>
                </a:cubicBezTo>
                <a:cubicBezTo>
                  <a:pt x="1381541" y="2255643"/>
                  <a:pt x="1235395" y="2226083"/>
                  <a:pt x="1268086" y="2205541"/>
                </a:cubicBezTo>
                <a:cubicBezTo>
                  <a:pt x="1497398" y="2060752"/>
                  <a:pt x="1513743" y="1842815"/>
                  <a:pt x="1449324" y="1827285"/>
                </a:cubicBezTo>
                <a:cubicBezTo>
                  <a:pt x="1382502" y="1811252"/>
                  <a:pt x="1317121" y="1823778"/>
                  <a:pt x="1255107" y="1849829"/>
                </a:cubicBezTo>
                <a:cubicBezTo>
                  <a:pt x="1154152" y="1892415"/>
                  <a:pt x="455158" y="1831793"/>
                  <a:pt x="259497" y="1865862"/>
                </a:cubicBezTo>
                <a:cubicBezTo>
                  <a:pt x="229691" y="1870872"/>
                  <a:pt x="189311" y="1893417"/>
                  <a:pt x="160947" y="1851332"/>
                </a:cubicBezTo>
                <a:cubicBezTo>
                  <a:pt x="362377" y="1715060"/>
                  <a:pt x="621013" y="1754138"/>
                  <a:pt x="845998" y="1661453"/>
                </a:cubicBezTo>
                <a:cubicBezTo>
                  <a:pt x="757542" y="1597824"/>
                  <a:pt x="667645" y="1600832"/>
                  <a:pt x="575343" y="1610350"/>
                </a:cubicBezTo>
                <a:cubicBezTo>
                  <a:pt x="551306" y="1612855"/>
                  <a:pt x="518615" y="1616362"/>
                  <a:pt x="512846" y="1589809"/>
                </a:cubicBezTo>
                <a:cubicBezTo>
                  <a:pt x="505636" y="1556242"/>
                  <a:pt x="544576" y="1550229"/>
                  <a:pt x="570054" y="1536702"/>
                </a:cubicBezTo>
                <a:cubicBezTo>
                  <a:pt x="608994" y="1515660"/>
                  <a:pt x="666682" y="1540710"/>
                  <a:pt x="714276" y="1483095"/>
                </a:cubicBezTo>
                <a:cubicBezTo>
                  <a:pt x="570054" y="1496622"/>
                  <a:pt x="448428" y="1520170"/>
                  <a:pt x="321033" y="1560250"/>
                </a:cubicBezTo>
                <a:cubicBezTo>
                  <a:pt x="332089" y="1524679"/>
                  <a:pt x="370548" y="1508145"/>
                  <a:pt x="348915" y="1478587"/>
                </a:cubicBezTo>
                <a:cubicBezTo>
                  <a:pt x="332571" y="1456542"/>
                  <a:pt x="285939" y="1446021"/>
                  <a:pt x="309975" y="1404938"/>
                </a:cubicBezTo>
                <a:cubicBezTo>
                  <a:pt x="377759" y="1361351"/>
                  <a:pt x="473907" y="1372876"/>
                  <a:pt x="531595" y="1310249"/>
                </a:cubicBezTo>
                <a:cubicBezTo>
                  <a:pt x="613321" y="1221071"/>
                  <a:pt x="740236" y="1190509"/>
                  <a:pt x="840230" y="1125380"/>
                </a:cubicBezTo>
                <a:cubicBezTo>
                  <a:pt x="873400" y="1104337"/>
                  <a:pt x="1091175" y="1030690"/>
                  <a:pt x="1149825" y="1007142"/>
                </a:cubicBezTo>
                <a:cubicBezTo>
                  <a:pt x="1231551" y="974076"/>
                  <a:pt x="1324813" y="962553"/>
                  <a:pt x="1405096" y="901932"/>
                </a:cubicBezTo>
                <a:cubicBezTo>
                  <a:pt x="1326255" y="889406"/>
                  <a:pt x="1262318" y="946021"/>
                  <a:pt x="1167613" y="918465"/>
                </a:cubicBezTo>
                <a:cubicBezTo>
                  <a:pt x="1317602" y="859848"/>
                  <a:pt x="1455092" y="833294"/>
                  <a:pt x="1563740" y="752632"/>
                </a:cubicBezTo>
                <a:cubicBezTo>
                  <a:pt x="1577201" y="742613"/>
                  <a:pt x="1603642" y="745619"/>
                  <a:pt x="1623833" y="742112"/>
                </a:cubicBezTo>
                <a:cubicBezTo>
                  <a:pt x="1836317" y="706540"/>
                  <a:pt x="2049765" y="676480"/>
                  <a:pt x="2259848" y="624877"/>
                </a:cubicBezTo>
                <a:cubicBezTo>
                  <a:pt x="2307442" y="612853"/>
                  <a:pt x="2391570" y="609847"/>
                  <a:pt x="2382917" y="566761"/>
                </a:cubicBezTo>
                <a:cubicBezTo>
                  <a:pt x="2369937" y="502131"/>
                  <a:pt x="2291577" y="548223"/>
                  <a:pt x="2241099" y="554235"/>
                </a:cubicBezTo>
                <a:cubicBezTo>
                  <a:pt x="2084379" y="573775"/>
                  <a:pt x="1927659" y="607843"/>
                  <a:pt x="1768535" y="588806"/>
                </a:cubicBezTo>
                <a:cubicBezTo>
                  <a:pt x="1875738" y="564757"/>
                  <a:pt x="1982463" y="540207"/>
                  <a:pt x="2089668" y="516159"/>
                </a:cubicBezTo>
                <a:cubicBezTo>
                  <a:pt x="1966597" y="524676"/>
                  <a:pt x="1859394" y="468563"/>
                  <a:pt x="1739690" y="493614"/>
                </a:cubicBezTo>
                <a:cubicBezTo>
                  <a:pt x="1701230" y="501630"/>
                  <a:pt x="1660850" y="476079"/>
                  <a:pt x="1657003" y="436500"/>
                </a:cubicBezTo>
                <a:cubicBezTo>
                  <a:pt x="1652677" y="404937"/>
                  <a:pt x="1688732" y="390909"/>
                  <a:pt x="1716134" y="380889"/>
                </a:cubicBezTo>
                <a:cubicBezTo>
                  <a:pt x="1786322" y="355337"/>
                  <a:pt x="1842086" y="279687"/>
                  <a:pt x="1931986" y="319766"/>
                </a:cubicBezTo>
                <a:cubicBezTo>
                  <a:pt x="1988712" y="256640"/>
                  <a:pt x="2079091" y="246619"/>
                  <a:pt x="2152163" y="230087"/>
                </a:cubicBezTo>
                <a:cubicBezTo>
                  <a:pt x="2385321" y="177982"/>
                  <a:pt x="2621844" y="137401"/>
                  <a:pt x="2858367" y="102831"/>
                </a:cubicBezTo>
                <a:cubicBezTo>
                  <a:pt x="3013645" y="80286"/>
                  <a:pt x="3173731" y="89806"/>
                  <a:pt x="3327568" y="61248"/>
                </a:cubicBezTo>
                <a:cubicBezTo>
                  <a:pt x="3628510" y="5637"/>
                  <a:pt x="3927528" y="7141"/>
                  <a:pt x="4227028" y="1129"/>
                </a:cubicBezTo>
                <a:cubicBezTo>
                  <a:pt x="4296975" y="-249"/>
                  <a:pt x="4366742" y="-281"/>
                  <a:pt x="4436398" y="5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B4226C-0900-607A-0A83-2928962393E3}"/>
              </a:ext>
            </a:extLst>
          </p:cNvPr>
          <p:cNvSpPr>
            <a:spLocks noGrp="1"/>
          </p:cNvSpPr>
          <p:nvPr>
            <p:ph type="ctrTitle"/>
          </p:nvPr>
        </p:nvSpPr>
        <p:spPr>
          <a:xfrm>
            <a:off x="6096000" y="3657600"/>
            <a:ext cx="5257799" cy="1878144"/>
          </a:xfrm>
        </p:spPr>
        <p:txBody>
          <a:bodyPr anchor="b">
            <a:normAutofit fontScale="90000"/>
          </a:bodyPr>
          <a:lstStyle/>
          <a:p>
            <a:pPr algn="l"/>
            <a:r>
              <a:rPr lang="en-GB" sz="4100" dirty="0">
                <a:solidFill>
                  <a:srgbClr val="004050"/>
                </a:solidFill>
                <a:latin typeface="Krana Fat B" panose="00000B00000000000000" pitchFamily="50" charset="0"/>
              </a:rPr>
              <a:t>Overview of Undergraduate Research </a:t>
            </a:r>
            <a:r>
              <a:rPr lang="en-GB" sz="4100">
                <a:solidFill>
                  <a:srgbClr val="004050"/>
                </a:solidFill>
                <a:latin typeface="Krana Fat B" panose="00000B00000000000000" pitchFamily="50" charset="0"/>
              </a:rPr>
              <a:t>Methods #1</a:t>
            </a:r>
            <a:endParaRPr lang="en-GB" sz="4100" dirty="0">
              <a:solidFill>
                <a:srgbClr val="004050"/>
              </a:solidFill>
              <a:latin typeface="Krana Fat B" panose="00000B00000000000000" pitchFamily="50" charset="0"/>
            </a:endParaRPr>
          </a:p>
        </p:txBody>
      </p:sp>
      <p:sp>
        <p:nvSpPr>
          <p:cNvPr id="3" name="Subtitle 2">
            <a:extLst>
              <a:ext uri="{FF2B5EF4-FFF2-40B4-BE49-F238E27FC236}">
                <a16:creationId xmlns:a16="http://schemas.microsoft.com/office/drawing/2014/main" id="{08C82EE7-8EEC-D366-C1B8-573AF45B2622}"/>
              </a:ext>
            </a:extLst>
          </p:cNvPr>
          <p:cNvSpPr>
            <a:spLocks noGrp="1"/>
          </p:cNvSpPr>
          <p:nvPr>
            <p:ph type="subTitle" idx="1"/>
          </p:nvPr>
        </p:nvSpPr>
        <p:spPr>
          <a:xfrm>
            <a:off x="6095236" y="5592499"/>
            <a:ext cx="5249011" cy="646785"/>
          </a:xfrm>
        </p:spPr>
        <p:txBody>
          <a:bodyPr>
            <a:normAutofit/>
          </a:bodyPr>
          <a:lstStyle/>
          <a:p>
            <a:pPr algn="l"/>
            <a:r>
              <a:rPr lang="en-GB" dirty="0"/>
              <a:t>John Colvin</a:t>
            </a:r>
            <a:endParaRPr lang="en-GB"/>
          </a:p>
        </p:txBody>
      </p:sp>
      <p:pic>
        <p:nvPicPr>
          <p:cNvPr id="4" name="Picture 3" descr="Icon&#10;&#10;Description automatically generated">
            <a:extLst>
              <a:ext uri="{FF2B5EF4-FFF2-40B4-BE49-F238E27FC236}">
                <a16:creationId xmlns:a16="http://schemas.microsoft.com/office/drawing/2014/main" id="{1ECBC0EB-2538-9DF1-CC0A-A7E1871275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395367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writing on a clipboard&#10;&#10;Description automatically generated">
            <a:extLst>
              <a:ext uri="{FF2B5EF4-FFF2-40B4-BE49-F238E27FC236}">
                <a16:creationId xmlns:a16="http://schemas.microsoft.com/office/drawing/2014/main" id="{495D08F3-A0FE-1D74-C107-C6D24DA06FD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884" r="-1" b="-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28D166-1CF9-BAE8-2652-2D1EF83E3A1B}"/>
              </a:ext>
            </a:extLst>
          </p:cNvPr>
          <p:cNvSpPr>
            <a:spLocks noGrp="1"/>
          </p:cNvSpPr>
          <p:nvPr>
            <p:ph type="title"/>
          </p:nvPr>
        </p:nvSpPr>
        <p:spPr>
          <a:xfrm>
            <a:off x="7531610" y="365125"/>
            <a:ext cx="3822189" cy="1899912"/>
          </a:xfrm>
        </p:spPr>
        <p:txBody>
          <a:bodyPr>
            <a:normAutofit/>
          </a:bodyPr>
          <a:lstStyle/>
          <a:p>
            <a:r>
              <a:rPr lang="en-GB" sz="4000" dirty="0"/>
              <a:t>Qualitative Research</a:t>
            </a:r>
          </a:p>
        </p:txBody>
      </p:sp>
      <p:sp>
        <p:nvSpPr>
          <p:cNvPr id="3" name="Content Placeholder 2">
            <a:extLst>
              <a:ext uri="{FF2B5EF4-FFF2-40B4-BE49-F238E27FC236}">
                <a16:creationId xmlns:a16="http://schemas.microsoft.com/office/drawing/2014/main" id="{72E4CCD6-838F-62A9-04BF-17F9D7A0BB7A}"/>
              </a:ext>
            </a:extLst>
          </p:cNvPr>
          <p:cNvSpPr>
            <a:spLocks noGrp="1"/>
          </p:cNvSpPr>
          <p:nvPr>
            <p:ph idx="1"/>
          </p:nvPr>
        </p:nvSpPr>
        <p:spPr>
          <a:xfrm>
            <a:off x="7531610" y="2157591"/>
            <a:ext cx="4573146" cy="4335284"/>
          </a:xfrm>
        </p:spPr>
        <p:txBody>
          <a:bodyPr>
            <a:normAutofit/>
          </a:bodyPr>
          <a:lstStyle/>
          <a:p>
            <a:r>
              <a:rPr lang="en-GB" sz="2400" dirty="0"/>
              <a:t>Objective: Explores complex phenomena within their contexts.</a:t>
            </a:r>
          </a:p>
          <a:p>
            <a:r>
              <a:rPr lang="en-GB" sz="2400" dirty="0"/>
              <a:t>Approach: Inductive, generating theories.</a:t>
            </a:r>
          </a:p>
          <a:p>
            <a:r>
              <a:rPr lang="en-GB" sz="2400" dirty="0"/>
              <a:t>Data Collection: Open-ended, smaller samples.</a:t>
            </a:r>
          </a:p>
          <a:p>
            <a:r>
              <a:rPr lang="en-GB" sz="2400" dirty="0"/>
              <a:t>Analysis: Thematic, content analysis, narrative interpretation.</a:t>
            </a:r>
          </a:p>
          <a:p>
            <a:endParaRPr lang="en-GB" sz="2000" dirty="0"/>
          </a:p>
        </p:txBody>
      </p:sp>
      <p:pic>
        <p:nvPicPr>
          <p:cNvPr id="7" name="Picture 6" descr="Icon&#10;&#10;Description automatically generated">
            <a:extLst>
              <a:ext uri="{FF2B5EF4-FFF2-40B4-BE49-F238E27FC236}">
                <a16:creationId xmlns:a16="http://schemas.microsoft.com/office/drawing/2014/main" id="{2DDE5498-154A-B2E7-3BFE-5B85F2FB96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22425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gital financial graph">
            <a:extLst>
              <a:ext uri="{FF2B5EF4-FFF2-40B4-BE49-F238E27FC236}">
                <a16:creationId xmlns:a16="http://schemas.microsoft.com/office/drawing/2014/main" id="{EF92B8C9-9A1E-1CAB-A847-4808E3E402C2}"/>
              </a:ext>
            </a:extLst>
          </p:cNvPr>
          <p:cNvPicPr>
            <a:picLocks noChangeAspect="1"/>
          </p:cNvPicPr>
          <p:nvPr/>
        </p:nvPicPr>
        <p:blipFill rotWithShape="1">
          <a:blip r:embed="rId2"/>
          <a:srcRect/>
          <a:stretch/>
        </p:blipFill>
        <p:spPr>
          <a:xfrm>
            <a:off x="0" y="34023"/>
            <a:ext cx="12192000" cy="6857999"/>
          </a:xfrm>
          <a:prstGeom prst="rect">
            <a:avLst/>
          </a:prstGeom>
        </p:spPr>
      </p:pic>
      <p:sp useBgFill="1">
        <p:nvSpPr>
          <p:cNvPr id="13" name="Freeform: Shape 12">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5E06A23-8AC5-5216-8711-BF9C8AB82700}"/>
              </a:ext>
            </a:extLst>
          </p:cNvPr>
          <p:cNvSpPr>
            <a:spLocks noGrp="1"/>
          </p:cNvSpPr>
          <p:nvPr>
            <p:ph type="title"/>
          </p:nvPr>
        </p:nvSpPr>
        <p:spPr>
          <a:xfrm>
            <a:off x="1030960" y="562238"/>
            <a:ext cx="4775162" cy="1339382"/>
          </a:xfrm>
        </p:spPr>
        <p:txBody>
          <a:bodyPr>
            <a:normAutofit fontScale="90000"/>
          </a:bodyPr>
          <a:lstStyle/>
          <a:p>
            <a:pPr algn="ctr"/>
            <a:r>
              <a:rPr lang="en-GB" sz="3100" dirty="0"/>
              <a:t>Integration Of Quantitative And Qualitative Approaches</a:t>
            </a:r>
          </a:p>
        </p:txBody>
      </p:sp>
      <p:sp>
        <p:nvSpPr>
          <p:cNvPr id="15"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CE845E1-25D0-D292-FE17-A21E5C5CA677}"/>
              </a:ext>
            </a:extLst>
          </p:cNvPr>
          <p:cNvSpPr>
            <a:spLocks noGrp="1"/>
          </p:cNvSpPr>
          <p:nvPr>
            <p:ph idx="1"/>
          </p:nvPr>
        </p:nvSpPr>
        <p:spPr>
          <a:xfrm>
            <a:off x="1030960" y="1707650"/>
            <a:ext cx="4775162" cy="4015719"/>
          </a:xfrm>
        </p:spPr>
        <p:txBody>
          <a:bodyPr anchor="ctr">
            <a:normAutofit fontScale="85000" lnSpcReduction="10000"/>
          </a:bodyPr>
          <a:lstStyle/>
          <a:p>
            <a:r>
              <a:rPr lang="en-GB" sz="2400" dirty="0"/>
              <a:t>Mixed Methods Research</a:t>
            </a:r>
          </a:p>
          <a:p>
            <a:r>
              <a:rPr lang="en-GB" sz="2400" dirty="0"/>
              <a:t>Objective: Integrates quantitative and qualitative data for a comprehensive analysis.</a:t>
            </a:r>
          </a:p>
          <a:p>
            <a:r>
              <a:rPr lang="en-GB" sz="2400" dirty="0"/>
              <a:t>Approach: Both deductive and inductive, corroborating and complementing findings.</a:t>
            </a:r>
          </a:p>
          <a:p>
            <a:r>
              <a:rPr lang="en-GB" sz="2400" dirty="0"/>
              <a:t>Data Collection: Combination of structured and open-ended instruments.</a:t>
            </a:r>
          </a:p>
          <a:p>
            <a:r>
              <a:rPr lang="en-GB" sz="2400" dirty="0"/>
              <a:t>Analysis: Joint display, comparison, and interpretation of both numeric and text data</a:t>
            </a:r>
          </a:p>
          <a:p>
            <a:endParaRPr lang="en-GB" sz="1400" dirty="0"/>
          </a:p>
        </p:txBody>
      </p:sp>
      <p:pic>
        <p:nvPicPr>
          <p:cNvPr id="6" name="Picture 5" descr="A picture containing clipart&#10;&#10;Description automatically generated">
            <a:extLst>
              <a:ext uri="{FF2B5EF4-FFF2-40B4-BE49-F238E27FC236}">
                <a16:creationId xmlns:a16="http://schemas.microsoft.com/office/drawing/2014/main" id="{2506930E-0512-C171-279C-3AD653335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spTree>
    <p:extLst>
      <p:ext uri="{BB962C8B-B14F-4D97-AF65-F5344CB8AC3E}">
        <p14:creationId xmlns:p14="http://schemas.microsoft.com/office/powerpoint/2010/main" val="65159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1A62655-0A7F-DD50-80A2-2F2865E58393}"/>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a:solidFill>
                  <a:schemeClr val="tx1"/>
                </a:solidFill>
                <a:latin typeface="+mj-lt"/>
              </a:rPr>
              <a:t>Q#3</a:t>
            </a:r>
          </a:p>
        </p:txBody>
      </p:sp>
      <p:sp>
        <p:nvSpPr>
          <p:cNvPr id="3" name="Content Placeholder 2">
            <a:extLst>
              <a:ext uri="{FF2B5EF4-FFF2-40B4-BE49-F238E27FC236}">
                <a16:creationId xmlns:a16="http://schemas.microsoft.com/office/drawing/2014/main" id="{7BBB04ED-72AD-89C1-FA3B-C0CE5C38762F}"/>
              </a:ext>
            </a:extLst>
          </p:cNvPr>
          <p:cNvSpPr>
            <a:spLocks noGrp="1"/>
          </p:cNvSpPr>
          <p:nvPr>
            <p:ph idx="1"/>
          </p:nvPr>
        </p:nvSpPr>
        <p:spPr>
          <a:xfrm>
            <a:off x="838200" y="1825625"/>
            <a:ext cx="5387502" cy="4351338"/>
          </a:xfrm>
        </p:spPr>
        <p:txBody>
          <a:bodyPr vert="horz" lIns="91440" tIns="45720" rIns="91440" bIns="45720" rtlCol="0">
            <a:normAutofit/>
          </a:bodyPr>
          <a:lstStyle/>
          <a:p>
            <a:r>
              <a:rPr lang="en-US">
                <a:latin typeface="+mn-lt"/>
              </a:rPr>
              <a:t>What is the key steps in the research process</a:t>
            </a:r>
          </a:p>
          <a:p>
            <a:r>
              <a:rPr lang="en-US">
                <a:latin typeface="+mn-lt"/>
              </a:rPr>
              <a:t>10 minutes – list characteristics</a:t>
            </a:r>
          </a:p>
        </p:txBody>
      </p:sp>
      <p:pic>
        <p:nvPicPr>
          <p:cNvPr id="5" name="Picture 4">
            <a:extLst>
              <a:ext uri="{FF2B5EF4-FFF2-40B4-BE49-F238E27FC236}">
                <a16:creationId xmlns:a16="http://schemas.microsoft.com/office/drawing/2014/main" id="{71B7B490-CABE-CDF2-2412-715FD617410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161" r="672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Picture 7" descr="A picture containing clipart&#10;&#10;Description automatically generated">
            <a:extLst>
              <a:ext uri="{FF2B5EF4-FFF2-40B4-BE49-F238E27FC236}">
                <a16:creationId xmlns:a16="http://schemas.microsoft.com/office/drawing/2014/main" id="{F2150779-1D5E-7BBB-7F03-9F9C3CB31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spTree>
    <p:extLst>
      <p:ext uri="{BB962C8B-B14F-4D97-AF65-F5344CB8AC3E}">
        <p14:creationId xmlns:p14="http://schemas.microsoft.com/office/powerpoint/2010/main" val="346249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5713-8B3A-04D9-30D5-CD2F6E194107}"/>
              </a:ext>
            </a:extLst>
          </p:cNvPr>
          <p:cNvSpPr>
            <a:spLocks noGrp="1"/>
          </p:cNvSpPr>
          <p:nvPr>
            <p:ph type="title"/>
          </p:nvPr>
        </p:nvSpPr>
        <p:spPr/>
        <p:txBody>
          <a:bodyPr/>
          <a:lstStyle/>
          <a:p>
            <a:r>
              <a:rPr lang="en-GB" dirty="0"/>
              <a:t>Key Stages Of The Research Process</a:t>
            </a:r>
          </a:p>
        </p:txBody>
      </p:sp>
      <p:sp>
        <p:nvSpPr>
          <p:cNvPr id="3" name="Content Placeholder 2">
            <a:extLst>
              <a:ext uri="{FF2B5EF4-FFF2-40B4-BE49-F238E27FC236}">
                <a16:creationId xmlns:a16="http://schemas.microsoft.com/office/drawing/2014/main" id="{4C6DD9DE-8864-E626-48A2-E0A16964E299}"/>
              </a:ext>
            </a:extLst>
          </p:cNvPr>
          <p:cNvSpPr>
            <a:spLocks noGrp="1"/>
          </p:cNvSpPr>
          <p:nvPr>
            <p:ph idx="1"/>
          </p:nvPr>
        </p:nvSpPr>
        <p:spPr>
          <a:xfrm>
            <a:off x="838200" y="1825624"/>
            <a:ext cx="10515600" cy="4858511"/>
          </a:xfrm>
        </p:spPr>
        <p:txBody>
          <a:bodyPr>
            <a:normAutofit lnSpcReduction="10000"/>
          </a:bodyPr>
          <a:lstStyle/>
          <a:p>
            <a:pPr marL="342900" lvl="0" indent="-342900">
              <a:lnSpc>
                <a:spcPct val="107000"/>
              </a:lnSpc>
              <a:spcAft>
                <a:spcPts val="800"/>
              </a:spcAft>
              <a:buFont typeface="Arial" panose="020B0604020202020204" pitchFamily="34" charset="0"/>
              <a:buChar char="•"/>
              <a:tabLst>
                <a:tab pos="457200" algn="l"/>
              </a:tabLst>
            </a:pPr>
            <a:r>
              <a:rPr lang="en-GB" sz="2400" kern="100" dirty="0">
                <a:effectLst/>
                <a:highlight>
                  <a:srgbClr val="FFFFFF"/>
                </a:highlight>
                <a:ea typeface="Aptos" panose="020B0004020202020204" pitchFamily="34" charset="0"/>
                <a:cs typeface="Times New Roman" panose="02020603050405020304" pitchFamily="18" charset="0"/>
              </a:rPr>
              <a:t>Identify and Develop Your Topic</a:t>
            </a:r>
            <a:endParaRPr lang="en-GB" sz="24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2400" kern="100" dirty="0">
                <a:effectLst/>
                <a:highlight>
                  <a:srgbClr val="FFFFFF"/>
                </a:highlight>
                <a:ea typeface="Aptos" panose="020B0004020202020204" pitchFamily="34" charset="0"/>
                <a:cs typeface="Times New Roman" panose="02020603050405020304" pitchFamily="18" charset="0"/>
              </a:rPr>
              <a:t>Conduct a Literature Review</a:t>
            </a:r>
            <a:endParaRPr lang="en-GB" sz="24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2400" kern="100" dirty="0">
                <a:effectLst/>
                <a:highlight>
                  <a:srgbClr val="FFFFFF"/>
                </a:highlight>
                <a:ea typeface="Aptos" panose="020B0004020202020204" pitchFamily="34" charset="0"/>
                <a:cs typeface="Times New Roman" panose="02020603050405020304" pitchFamily="18" charset="0"/>
              </a:rPr>
              <a:t>Formulate a Hypothesis or Research Objectives</a:t>
            </a:r>
            <a:endParaRPr lang="en-GB" sz="24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2400" kern="100" dirty="0">
                <a:effectLst/>
                <a:highlight>
                  <a:srgbClr val="FFFFFF"/>
                </a:highlight>
                <a:ea typeface="Aptos" panose="020B0004020202020204" pitchFamily="34" charset="0"/>
                <a:cs typeface="Times New Roman" panose="02020603050405020304" pitchFamily="18" charset="0"/>
              </a:rPr>
              <a:t>Design a Research Plan and Methodology</a:t>
            </a:r>
            <a:endParaRPr lang="en-GB" sz="24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2400" kern="100" dirty="0">
                <a:effectLst/>
                <a:highlight>
                  <a:srgbClr val="FFFFFF"/>
                </a:highlight>
                <a:ea typeface="Aptos" panose="020B0004020202020204" pitchFamily="34" charset="0"/>
                <a:cs typeface="Times New Roman" panose="02020603050405020304" pitchFamily="18" charset="0"/>
              </a:rPr>
              <a:t>Collect and Analyse Data</a:t>
            </a:r>
            <a:endParaRPr lang="en-GB" sz="24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2400" kern="100" dirty="0">
                <a:effectLst/>
                <a:highlight>
                  <a:srgbClr val="FFFFFF"/>
                </a:highlight>
                <a:ea typeface="Aptos" panose="020B0004020202020204" pitchFamily="34" charset="0"/>
                <a:cs typeface="Times New Roman" panose="02020603050405020304" pitchFamily="18" charset="0"/>
              </a:rPr>
              <a:t>Interpret the Findings and Draw Conclusions</a:t>
            </a:r>
            <a:endParaRPr lang="en-GB" sz="24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2400" kern="100" dirty="0">
                <a:effectLst/>
                <a:highlight>
                  <a:srgbClr val="FFFFFF"/>
                </a:highlight>
                <a:ea typeface="Aptos" panose="020B0004020202020204" pitchFamily="34" charset="0"/>
                <a:cs typeface="Times New Roman" panose="02020603050405020304" pitchFamily="18" charset="0"/>
              </a:rPr>
              <a:t>Communicate the Results</a:t>
            </a:r>
            <a:endParaRPr lang="en-GB" sz="24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2400" kern="100" dirty="0">
                <a:effectLst/>
                <a:highlight>
                  <a:srgbClr val="FFFFFF"/>
                </a:highlight>
                <a:ea typeface="Aptos" panose="020B0004020202020204" pitchFamily="34" charset="0"/>
                <a:cs typeface="Times New Roman" panose="02020603050405020304" pitchFamily="18" charset="0"/>
              </a:rPr>
              <a:t>Review and Revise</a:t>
            </a:r>
            <a:endParaRPr lang="en-GB" sz="2400" b="0" i="0" dirty="0">
              <a:solidFill>
                <a:srgbClr val="111111"/>
              </a:solidFill>
              <a:effectLst/>
              <a:highlight>
                <a:srgbClr val="F7F7F7"/>
              </a:highlight>
            </a:endParaRPr>
          </a:p>
          <a:p>
            <a:endParaRPr lang="en-GB" b="1" i="0" dirty="0">
              <a:solidFill>
                <a:srgbClr val="111111"/>
              </a:solidFill>
              <a:effectLst/>
              <a:highlight>
                <a:srgbClr val="F7F7F7"/>
              </a:highlight>
            </a:endParaRPr>
          </a:p>
          <a:p>
            <a:endParaRPr lang="en-GB" b="0" i="0" dirty="0">
              <a:solidFill>
                <a:srgbClr val="111111"/>
              </a:solidFill>
              <a:effectLst/>
              <a:highlight>
                <a:srgbClr val="F7F7F7"/>
              </a:highlight>
            </a:endParaRPr>
          </a:p>
          <a:p>
            <a:endParaRPr lang="en-GB" b="0" i="0" dirty="0">
              <a:solidFill>
                <a:srgbClr val="111111"/>
              </a:solidFill>
              <a:effectLst/>
              <a:highlight>
                <a:srgbClr val="F7F7F7"/>
              </a:highlight>
            </a:endParaRPr>
          </a:p>
          <a:p>
            <a:endParaRPr lang="en-GB" b="0" i="0" dirty="0">
              <a:solidFill>
                <a:srgbClr val="111111"/>
              </a:solidFill>
              <a:effectLst/>
              <a:highlight>
                <a:srgbClr val="F7F7F7"/>
              </a:highlight>
            </a:endParaRPr>
          </a:p>
          <a:p>
            <a:endParaRPr lang="en-GB" b="0" i="0" dirty="0">
              <a:solidFill>
                <a:srgbClr val="111111"/>
              </a:solidFill>
              <a:effectLst/>
              <a:highlight>
                <a:srgbClr val="F7F7F7"/>
              </a:highlight>
            </a:endParaRPr>
          </a:p>
          <a:p>
            <a:endParaRPr lang="en-GB" b="0" i="0" dirty="0">
              <a:solidFill>
                <a:srgbClr val="111111"/>
              </a:solidFill>
              <a:effectLst/>
              <a:highlight>
                <a:srgbClr val="F7F7F7"/>
              </a:highlight>
            </a:endParaRPr>
          </a:p>
          <a:p>
            <a:endParaRPr lang="en-GB" b="0" i="0" dirty="0">
              <a:solidFill>
                <a:srgbClr val="111111"/>
              </a:solidFill>
              <a:effectLst/>
              <a:highlight>
                <a:srgbClr val="F7F7F7"/>
              </a:highlight>
            </a:endParaRPr>
          </a:p>
          <a:p>
            <a:endParaRPr lang="en-GB" dirty="0"/>
          </a:p>
        </p:txBody>
      </p:sp>
    </p:spTree>
    <p:extLst>
      <p:ext uri="{BB962C8B-B14F-4D97-AF65-F5344CB8AC3E}">
        <p14:creationId xmlns:p14="http://schemas.microsoft.com/office/powerpoint/2010/main" val="4046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igital financial graph">
            <a:extLst>
              <a:ext uri="{FF2B5EF4-FFF2-40B4-BE49-F238E27FC236}">
                <a16:creationId xmlns:a16="http://schemas.microsoft.com/office/drawing/2014/main" id="{9BA30A23-E1B5-F422-0278-6E679151AB3E}"/>
              </a:ext>
            </a:extLst>
          </p:cNvPr>
          <p:cNvPicPr>
            <a:picLocks noChangeAspect="1"/>
          </p:cNvPicPr>
          <p:nvPr/>
        </p:nvPicPr>
        <p:blipFill rotWithShape="1">
          <a:blip r:embed="rId3"/>
          <a:srcRect l="288" r="1" b="1"/>
          <a:stretch/>
        </p:blipFill>
        <p:spPr>
          <a:xfrm>
            <a:off x="-3447" y="-1"/>
            <a:ext cx="12195447" cy="6879745"/>
          </a:xfrm>
          <a:prstGeom prst="rect">
            <a:avLst/>
          </a:prstGeom>
        </p:spPr>
      </p:pic>
      <p:sp>
        <p:nvSpPr>
          <p:cNvPr id="11" name="Rectangle 1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B4226C-0900-607A-0A83-2928962393E3}"/>
              </a:ext>
            </a:extLst>
          </p:cNvPr>
          <p:cNvSpPr>
            <a:spLocks noGrp="1"/>
          </p:cNvSpPr>
          <p:nvPr>
            <p:ph type="ctrTitle"/>
          </p:nvPr>
        </p:nvSpPr>
        <p:spPr>
          <a:xfrm>
            <a:off x="859028" y="4121944"/>
            <a:ext cx="7927785" cy="1620665"/>
          </a:xfrm>
        </p:spPr>
        <p:txBody>
          <a:bodyPr>
            <a:normAutofit/>
          </a:bodyPr>
          <a:lstStyle/>
          <a:p>
            <a:pPr algn="l"/>
            <a:r>
              <a:rPr lang="en-GB" sz="4000">
                <a:solidFill>
                  <a:srgbClr val="FFFFFF"/>
                </a:solidFill>
                <a:latin typeface="Krana Fat B" panose="00000B00000000000000" pitchFamily="50" charset="0"/>
              </a:rPr>
              <a:t>Understanding the research process #2</a:t>
            </a:r>
          </a:p>
        </p:txBody>
      </p:sp>
      <p:sp>
        <p:nvSpPr>
          <p:cNvPr id="3" name="Subtitle 2">
            <a:extLst>
              <a:ext uri="{FF2B5EF4-FFF2-40B4-BE49-F238E27FC236}">
                <a16:creationId xmlns:a16="http://schemas.microsoft.com/office/drawing/2014/main" id="{08C82EE7-8EEC-D366-C1B8-573AF45B2622}"/>
              </a:ext>
            </a:extLst>
          </p:cNvPr>
          <p:cNvSpPr>
            <a:spLocks noGrp="1"/>
          </p:cNvSpPr>
          <p:nvPr>
            <p:ph type="subTitle" idx="1"/>
          </p:nvPr>
        </p:nvSpPr>
        <p:spPr>
          <a:xfrm>
            <a:off x="859028" y="5737867"/>
            <a:ext cx="7942381" cy="618479"/>
          </a:xfrm>
        </p:spPr>
        <p:txBody>
          <a:bodyPr>
            <a:normAutofit/>
          </a:bodyPr>
          <a:lstStyle/>
          <a:p>
            <a:pPr algn="l"/>
            <a:r>
              <a:rPr lang="en-GB" sz="2000">
                <a:solidFill>
                  <a:srgbClr val="FFFFFF"/>
                </a:solidFill>
              </a:rPr>
              <a:t>John Colvin</a:t>
            </a:r>
          </a:p>
        </p:txBody>
      </p:sp>
      <p:pic>
        <p:nvPicPr>
          <p:cNvPr id="5" name="Picture 4" descr="A picture containing clipart&#10;&#10;Description automatically generated">
            <a:extLst>
              <a:ext uri="{FF2B5EF4-FFF2-40B4-BE49-F238E27FC236}">
                <a16:creationId xmlns:a16="http://schemas.microsoft.com/office/drawing/2014/main" id="{2E85247C-62E0-DEEC-9C74-62EF1DE47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pic>
        <p:nvPicPr>
          <p:cNvPr id="4" name="Picture 3" descr="Icon&#10;&#10;Description automatically generated">
            <a:extLst>
              <a:ext uri="{FF2B5EF4-FFF2-40B4-BE49-F238E27FC236}">
                <a16:creationId xmlns:a16="http://schemas.microsoft.com/office/drawing/2014/main" id="{817083C4-DD09-D4D8-6185-68398CD79F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391007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B7D8-F7D1-3A87-131B-9D83DF7B28F4}"/>
              </a:ext>
            </a:extLst>
          </p:cNvPr>
          <p:cNvSpPr>
            <a:spLocks noGrp="1"/>
          </p:cNvSpPr>
          <p:nvPr>
            <p:ph type="title"/>
          </p:nvPr>
        </p:nvSpPr>
        <p:spPr/>
        <p:txBody>
          <a:bodyPr/>
          <a:lstStyle/>
          <a:p>
            <a:r>
              <a:rPr lang="en-GB" dirty="0"/>
              <a:t>Research Questions</a:t>
            </a:r>
          </a:p>
        </p:txBody>
      </p:sp>
      <p:sp>
        <p:nvSpPr>
          <p:cNvPr id="3" name="Content Placeholder 2">
            <a:extLst>
              <a:ext uri="{FF2B5EF4-FFF2-40B4-BE49-F238E27FC236}">
                <a16:creationId xmlns:a16="http://schemas.microsoft.com/office/drawing/2014/main" id="{22EE5209-952D-DDAB-825C-DE9E150907FD}"/>
              </a:ext>
            </a:extLst>
          </p:cNvPr>
          <p:cNvSpPr>
            <a:spLocks noGrp="1"/>
          </p:cNvSpPr>
          <p:nvPr>
            <p:ph idx="1"/>
          </p:nvPr>
        </p:nvSpPr>
        <p:spPr/>
        <p:txBody>
          <a:bodyPr>
            <a:normAutofit/>
          </a:bodyPr>
          <a:lstStyle/>
          <a:p>
            <a:pPr marL="0" indent="0">
              <a:buNone/>
            </a:pPr>
            <a:r>
              <a:rPr lang="en-GB" dirty="0"/>
              <a:t>The core inquiry that your study aims to answer. A well-crafted research question should be:</a:t>
            </a:r>
          </a:p>
          <a:p>
            <a:endParaRPr lang="en-GB" dirty="0"/>
          </a:p>
          <a:p>
            <a:pPr lvl="1"/>
            <a:r>
              <a:rPr lang="en-GB" dirty="0">
                <a:latin typeface="Montserrat" panose="00000500000000000000" pitchFamily="2" charset="0"/>
              </a:rPr>
              <a:t>Focused: Addressing a single problem or issue.</a:t>
            </a:r>
          </a:p>
          <a:p>
            <a:pPr lvl="1"/>
            <a:r>
              <a:rPr lang="en-GB" dirty="0">
                <a:latin typeface="Montserrat" panose="00000500000000000000" pitchFamily="2" charset="0"/>
              </a:rPr>
              <a:t>Researchable: Using primary and/or secondary sources.</a:t>
            </a:r>
          </a:p>
          <a:p>
            <a:pPr lvl="1"/>
            <a:r>
              <a:rPr lang="en-GB" dirty="0">
                <a:latin typeface="Montserrat" panose="00000500000000000000" pitchFamily="2" charset="0"/>
              </a:rPr>
              <a:t>Feasible: Answerable within practical constraints.</a:t>
            </a:r>
          </a:p>
          <a:p>
            <a:pPr lvl="1"/>
            <a:r>
              <a:rPr lang="en-GB" dirty="0">
                <a:latin typeface="Montserrat" panose="00000500000000000000" pitchFamily="2" charset="0"/>
              </a:rPr>
              <a:t>Specific: Thoroughly answerable.</a:t>
            </a:r>
          </a:p>
          <a:p>
            <a:pPr lvl="1"/>
            <a:r>
              <a:rPr lang="en-GB" dirty="0">
                <a:latin typeface="Montserrat" panose="00000500000000000000" pitchFamily="2" charset="0"/>
              </a:rPr>
              <a:t>Complex: Developable over the course of your work.</a:t>
            </a:r>
          </a:p>
          <a:p>
            <a:pPr lvl="1"/>
            <a:r>
              <a:rPr lang="en-GB" dirty="0">
                <a:latin typeface="Montserrat" panose="00000500000000000000" pitchFamily="2" charset="0"/>
              </a:rPr>
              <a:t>Relevant: Tied to your field of study or broader society</a:t>
            </a:r>
          </a:p>
        </p:txBody>
      </p:sp>
    </p:spTree>
    <p:extLst>
      <p:ext uri="{BB962C8B-B14F-4D97-AF65-F5344CB8AC3E}">
        <p14:creationId xmlns:p14="http://schemas.microsoft.com/office/powerpoint/2010/main" val="1066374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9E3C9-D70E-91D5-CCA5-0CE416057E0C}"/>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4600" dirty="0"/>
              <a:t>Research Questions (RQs)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73BE60-0664-16A1-FB46-0FC7CBA89716}"/>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dirty="0">
                <a:latin typeface="+mn-lt"/>
              </a:rPr>
              <a:t>Choose Your Topic</a:t>
            </a:r>
          </a:p>
          <a:p>
            <a:r>
              <a:rPr lang="en-US" sz="2200" dirty="0">
                <a:latin typeface="+mn-lt"/>
              </a:rPr>
              <a:t>Preliminary Reading</a:t>
            </a:r>
          </a:p>
          <a:p>
            <a:r>
              <a:rPr lang="en-US" sz="2200" dirty="0">
                <a:latin typeface="+mn-lt"/>
              </a:rPr>
              <a:t>Narrow Your Focus</a:t>
            </a:r>
          </a:p>
          <a:p>
            <a:r>
              <a:rPr lang="en-US" sz="2200" dirty="0">
                <a:latin typeface="+mn-lt"/>
              </a:rPr>
              <a:t>Identify the Problem</a:t>
            </a:r>
          </a:p>
          <a:p>
            <a:r>
              <a:rPr lang="en-US" sz="2200" dirty="0">
                <a:latin typeface="+mn-lt"/>
              </a:rPr>
              <a:t>Develop Questions</a:t>
            </a:r>
          </a:p>
          <a:p>
            <a:r>
              <a:rPr lang="en-US" sz="2200" dirty="0">
                <a:latin typeface="+mn-lt"/>
              </a:rPr>
              <a:t>Evaluate Questions</a:t>
            </a:r>
          </a:p>
          <a:p>
            <a:r>
              <a:rPr lang="en-US" sz="2200" dirty="0">
                <a:latin typeface="+mn-lt"/>
              </a:rPr>
              <a:t>Refine and Focus</a:t>
            </a:r>
          </a:p>
          <a:p>
            <a:pPr marL="0"/>
            <a:endParaRPr lang="en-US" sz="2200" dirty="0">
              <a:latin typeface="+mn-lt"/>
            </a:endParaRPr>
          </a:p>
        </p:txBody>
      </p:sp>
      <p:pic>
        <p:nvPicPr>
          <p:cNvPr id="6" name="Picture 5" descr="Magnifying glass and question mark">
            <a:extLst>
              <a:ext uri="{FF2B5EF4-FFF2-40B4-BE49-F238E27FC236}">
                <a16:creationId xmlns:a16="http://schemas.microsoft.com/office/drawing/2014/main" id="{57AE0B7F-7E2E-961F-A18B-72325677EBF5}"/>
              </a:ext>
            </a:extLst>
          </p:cNvPr>
          <p:cNvPicPr>
            <a:picLocks noChangeAspect="1"/>
          </p:cNvPicPr>
          <p:nvPr/>
        </p:nvPicPr>
        <p:blipFill rotWithShape="1">
          <a:blip r:embed="rId3"/>
          <a:srcRect l="26231" r="1734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descr="Icon&#10;&#10;Description automatically generated">
            <a:extLst>
              <a:ext uri="{FF2B5EF4-FFF2-40B4-BE49-F238E27FC236}">
                <a16:creationId xmlns:a16="http://schemas.microsoft.com/office/drawing/2014/main" id="{1D4806B2-A752-BC93-4E46-F3EC3A526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59392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347FDAF-24FA-A969-A0B1-E120496481D8}"/>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a:solidFill>
                  <a:schemeClr val="tx1"/>
                </a:solidFill>
                <a:latin typeface="+mj-lt"/>
              </a:rPr>
              <a:t>What is a good Research Question?</a:t>
            </a:r>
          </a:p>
        </p:txBody>
      </p:sp>
      <p:sp>
        <p:nvSpPr>
          <p:cNvPr id="3" name="Content Placeholder 2">
            <a:extLst>
              <a:ext uri="{FF2B5EF4-FFF2-40B4-BE49-F238E27FC236}">
                <a16:creationId xmlns:a16="http://schemas.microsoft.com/office/drawing/2014/main" id="{D17FF12C-E2DC-758D-2749-76E80E0D589A}"/>
              </a:ext>
            </a:extLst>
          </p:cNvPr>
          <p:cNvSpPr>
            <a:spLocks noGrp="1"/>
          </p:cNvSpPr>
          <p:nvPr>
            <p:ph idx="1"/>
          </p:nvPr>
        </p:nvSpPr>
        <p:spPr>
          <a:xfrm>
            <a:off x="838200" y="1825625"/>
            <a:ext cx="5393361" cy="4351338"/>
          </a:xfrm>
        </p:spPr>
        <p:txBody>
          <a:bodyPr vert="horz" lIns="91440" tIns="45720" rIns="91440" bIns="45720" rtlCol="0">
            <a:normAutofit/>
          </a:bodyPr>
          <a:lstStyle/>
          <a:p>
            <a:r>
              <a:rPr lang="en-US" dirty="0">
                <a:latin typeface="+mn-lt"/>
              </a:rPr>
              <a:t>Descriptive</a:t>
            </a:r>
          </a:p>
          <a:p>
            <a:pPr lvl="1"/>
            <a:r>
              <a:rPr lang="en-US" dirty="0"/>
              <a:t>“What are the key vulnerabilities of IOT enabled home devices?”</a:t>
            </a:r>
          </a:p>
          <a:p>
            <a:r>
              <a:rPr lang="en-US" dirty="0">
                <a:latin typeface="+mn-lt"/>
              </a:rPr>
              <a:t>Comparative</a:t>
            </a:r>
          </a:p>
          <a:p>
            <a:pPr lvl="1"/>
            <a:r>
              <a:rPr lang="en-US" dirty="0"/>
              <a:t>Which AI chatbot is most effective in writing code in multiple languages?”</a:t>
            </a:r>
          </a:p>
          <a:p>
            <a:r>
              <a:rPr lang="en-US" dirty="0">
                <a:latin typeface="+mn-lt"/>
              </a:rPr>
              <a:t>Causal</a:t>
            </a:r>
          </a:p>
          <a:p>
            <a:pPr lvl="1"/>
            <a:r>
              <a:rPr lang="en-US" dirty="0"/>
              <a:t>What are the effects of …?”</a:t>
            </a:r>
          </a:p>
          <a:p>
            <a:endParaRPr lang="en-US" dirty="0">
              <a:latin typeface="+mn-lt"/>
            </a:endParaRPr>
          </a:p>
        </p:txBody>
      </p:sp>
      <p:pic>
        <p:nvPicPr>
          <p:cNvPr id="5" name="Picture 4" descr="A calculus formula">
            <a:extLst>
              <a:ext uri="{FF2B5EF4-FFF2-40B4-BE49-F238E27FC236}">
                <a16:creationId xmlns:a16="http://schemas.microsoft.com/office/drawing/2014/main" id="{1939D5F1-2809-DB77-D477-1FF958D34476}"/>
              </a:ext>
            </a:extLst>
          </p:cNvPr>
          <p:cNvPicPr>
            <a:picLocks noChangeAspect="1"/>
          </p:cNvPicPr>
          <p:nvPr/>
        </p:nvPicPr>
        <p:blipFill rotWithShape="1">
          <a:blip r:embed="rId3"/>
          <a:srcRect l="13604" r="19645"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picture containing clipart&#10;&#10;Description automatically generated">
            <a:extLst>
              <a:ext uri="{FF2B5EF4-FFF2-40B4-BE49-F238E27FC236}">
                <a16:creationId xmlns:a16="http://schemas.microsoft.com/office/drawing/2014/main" id="{26BBA488-588D-9024-E207-C606B7E22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pic>
        <p:nvPicPr>
          <p:cNvPr id="8" name="Picture 7" descr="Icon&#10;&#10;Description automatically generated">
            <a:extLst>
              <a:ext uri="{FF2B5EF4-FFF2-40B4-BE49-F238E27FC236}">
                <a16:creationId xmlns:a16="http://schemas.microsoft.com/office/drawing/2014/main" id="{368A7686-66A7-B55D-AE90-C7F64BFF0D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11607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2655-0A7F-DD50-80A2-2F2865E58393}"/>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a:solidFill>
                  <a:schemeClr val="tx1"/>
                </a:solidFill>
                <a:latin typeface="+mj-lt"/>
              </a:rPr>
              <a:t>Q#4</a:t>
            </a:r>
            <a:endParaRPr lang="en-US" dirty="0">
              <a:solidFill>
                <a:schemeClr val="tx1"/>
              </a:solidFill>
              <a:latin typeface="+mj-lt"/>
            </a:endParaRPr>
          </a:p>
        </p:txBody>
      </p:sp>
      <p:sp>
        <p:nvSpPr>
          <p:cNvPr id="3" name="Content Placeholder 2">
            <a:extLst>
              <a:ext uri="{FF2B5EF4-FFF2-40B4-BE49-F238E27FC236}">
                <a16:creationId xmlns:a16="http://schemas.microsoft.com/office/drawing/2014/main" id="{7BBB04ED-72AD-89C1-FA3B-C0CE5C38762F}"/>
              </a:ext>
            </a:extLst>
          </p:cNvPr>
          <p:cNvSpPr>
            <a:spLocks noGrp="1"/>
          </p:cNvSpPr>
          <p:nvPr>
            <p:ph idx="1"/>
          </p:nvPr>
        </p:nvSpPr>
        <p:spPr>
          <a:xfrm>
            <a:off x="838200" y="1825625"/>
            <a:ext cx="5387502" cy="4351338"/>
          </a:xfrm>
        </p:spPr>
        <p:txBody>
          <a:bodyPr vert="horz" lIns="91440" tIns="45720" rIns="91440" bIns="45720" rtlCol="0">
            <a:normAutofit/>
          </a:bodyPr>
          <a:lstStyle/>
          <a:p>
            <a:r>
              <a:rPr lang="en-US" dirty="0">
                <a:latin typeface="+mn-lt"/>
              </a:rPr>
              <a:t>What are the potential benefits of a theoretical framework</a:t>
            </a:r>
          </a:p>
          <a:p>
            <a:r>
              <a:rPr lang="en-US" dirty="0">
                <a:latin typeface="+mn-lt"/>
              </a:rPr>
              <a:t>10 minutes – list characteristics</a:t>
            </a:r>
          </a:p>
        </p:txBody>
      </p:sp>
      <p:pic>
        <p:nvPicPr>
          <p:cNvPr id="5" name="Picture 4">
            <a:extLst>
              <a:ext uri="{FF2B5EF4-FFF2-40B4-BE49-F238E27FC236}">
                <a16:creationId xmlns:a16="http://schemas.microsoft.com/office/drawing/2014/main" id="{71B7B490-CABE-CDF2-2412-715FD617410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161" r="672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pic>
        <p:nvPicPr>
          <p:cNvPr id="8" name="Picture 7" descr="A picture containing clipart&#10;&#10;Description automatically generated">
            <a:extLst>
              <a:ext uri="{FF2B5EF4-FFF2-40B4-BE49-F238E27FC236}">
                <a16:creationId xmlns:a16="http://schemas.microsoft.com/office/drawing/2014/main" id="{F2150779-1D5E-7BBB-7F03-9F9C3CB31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spTree>
    <p:extLst>
      <p:ext uri="{BB962C8B-B14F-4D97-AF65-F5344CB8AC3E}">
        <p14:creationId xmlns:p14="http://schemas.microsoft.com/office/powerpoint/2010/main" val="286880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8024CB2-B2CF-E617-853B-E7E3E0574C10}"/>
              </a:ext>
            </a:extLst>
          </p:cNvPr>
          <p:cNvSpPr>
            <a:spLocks noGrp="1"/>
          </p:cNvSpPr>
          <p:nvPr>
            <p:ph type="title"/>
          </p:nvPr>
        </p:nvSpPr>
        <p:spPr>
          <a:xfrm>
            <a:off x="616896" y="224682"/>
            <a:ext cx="5387502" cy="1325563"/>
          </a:xfrm>
        </p:spPr>
        <p:txBody>
          <a:bodyPr vert="horz" lIns="91440" tIns="45720" rIns="91440" bIns="45720" rtlCol="0" anchor="ctr">
            <a:normAutofit/>
          </a:bodyPr>
          <a:lstStyle/>
          <a:p>
            <a:r>
              <a:rPr lang="en-US" dirty="0">
                <a:solidFill>
                  <a:schemeClr val="tx1"/>
                </a:solidFill>
                <a:latin typeface="+mj-lt"/>
              </a:rPr>
              <a:t>Types of Theoretical Framework</a:t>
            </a:r>
          </a:p>
        </p:txBody>
      </p:sp>
      <p:sp>
        <p:nvSpPr>
          <p:cNvPr id="12" name="Content Placeholder 2">
            <a:extLst>
              <a:ext uri="{FF2B5EF4-FFF2-40B4-BE49-F238E27FC236}">
                <a16:creationId xmlns:a16="http://schemas.microsoft.com/office/drawing/2014/main" id="{6BAE4BD1-167D-FF79-FEA3-3F3DB9DE8E09}"/>
              </a:ext>
            </a:extLst>
          </p:cNvPr>
          <p:cNvSpPr>
            <a:spLocks noGrp="1"/>
          </p:cNvSpPr>
          <p:nvPr>
            <p:ph idx="1"/>
          </p:nvPr>
        </p:nvSpPr>
        <p:spPr>
          <a:xfrm>
            <a:off x="356275" y="1845089"/>
            <a:ext cx="6495286" cy="4858510"/>
          </a:xfrm>
        </p:spPr>
        <p:txBody>
          <a:bodyPr vert="horz" lIns="91440" tIns="45720" rIns="91440" bIns="45720" rtlCol="0">
            <a:noAutofit/>
          </a:bodyPr>
          <a:lstStyle/>
          <a:p>
            <a:pPr marL="342900" lvl="0">
              <a:spcAft>
                <a:spcPts val="800"/>
              </a:spcAft>
              <a:tabLst>
                <a:tab pos="457200" algn="l"/>
                <a:tab pos="5292725" algn="l"/>
              </a:tabLst>
            </a:pPr>
            <a:r>
              <a:rPr lang="en-US" sz="1900" dirty="0">
                <a:effectLst/>
                <a:highlight>
                  <a:srgbClr val="FFFFFF"/>
                </a:highlight>
              </a:rPr>
              <a:t>Conceptual: Defines key concepts and relationships.</a:t>
            </a:r>
            <a:endParaRPr lang="en-US" sz="1900" dirty="0">
              <a:effectLst/>
            </a:endParaRPr>
          </a:p>
          <a:p>
            <a:pPr marL="342900" lvl="0">
              <a:spcAft>
                <a:spcPts val="800"/>
              </a:spcAft>
              <a:tabLst>
                <a:tab pos="457200" algn="l"/>
                <a:tab pos="5292725" algn="l"/>
              </a:tabLst>
            </a:pPr>
            <a:r>
              <a:rPr lang="en-US" sz="1900" dirty="0">
                <a:effectLst/>
                <a:highlight>
                  <a:srgbClr val="FFFFFF"/>
                </a:highlight>
              </a:rPr>
              <a:t>Deductive: Starts with a general hypothesis and tests it using data (common in quantitative research).</a:t>
            </a:r>
            <a:endParaRPr lang="en-US" sz="1900" dirty="0">
              <a:effectLst/>
            </a:endParaRPr>
          </a:p>
          <a:p>
            <a:pPr marL="342900" lvl="0">
              <a:spcAft>
                <a:spcPts val="800"/>
              </a:spcAft>
              <a:tabLst>
                <a:tab pos="457200" algn="l"/>
                <a:tab pos="5292725" algn="l"/>
              </a:tabLst>
            </a:pPr>
            <a:r>
              <a:rPr lang="en-US" sz="1900" dirty="0">
                <a:effectLst/>
                <a:highlight>
                  <a:srgbClr val="FFFFFF"/>
                </a:highlight>
              </a:rPr>
              <a:t>Inductive: Begins with data and develops a hypothesis (often used in qualitative research).</a:t>
            </a:r>
            <a:endParaRPr lang="en-US" sz="1900" dirty="0">
              <a:effectLst/>
            </a:endParaRPr>
          </a:p>
          <a:p>
            <a:pPr marL="342900" lvl="0">
              <a:spcAft>
                <a:spcPts val="800"/>
              </a:spcAft>
              <a:tabLst>
                <a:tab pos="457200" algn="l"/>
                <a:tab pos="5292725" algn="l"/>
              </a:tabLst>
            </a:pPr>
            <a:r>
              <a:rPr lang="en-US" sz="1900" dirty="0">
                <a:effectLst/>
                <a:highlight>
                  <a:srgbClr val="FFFFFF"/>
                </a:highlight>
              </a:rPr>
              <a:t>Empirical: Focuses on collecting and </a:t>
            </a:r>
            <a:r>
              <a:rPr lang="en-US" sz="1900" dirty="0" err="1">
                <a:effectLst/>
                <a:highlight>
                  <a:srgbClr val="FFFFFF"/>
                </a:highlight>
              </a:rPr>
              <a:t>analysing</a:t>
            </a:r>
            <a:r>
              <a:rPr lang="en-US" sz="1900" dirty="0">
                <a:effectLst/>
                <a:highlight>
                  <a:srgbClr val="FFFFFF"/>
                </a:highlight>
              </a:rPr>
              <a:t> empirical data (typical in scientific research).</a:t>
            </a:r>
            <a:endParaRPr lang="en-US" sz="1900" dirty="0">
              <a:effectLst/>
            </a:endParaRPr>
          </a:p>
          <a:p>
            <a:pPr marL="342900" lvl="0">
              <a:spcAft>
                <a:spcPts val="800"/>
              </a:spcAft>
              <a:tabLst>
                <a:tab pos="457200" algn="l"/>
                <a:tab pos="5292725" algn="l"/>
              </a:tabLst>
            </a:pPr>
            <a:r>
              <a:rPr lang="en-US" sz="1900" dirty="0">
                <a:effectLst/>
                <a:highlight>
                  <a:srgbClr val="FFFFFF"/>
                </a:highlight>
              </a:rPr>
              <a:t>Normative: Defines norms guiding behaviour (relevant in ethics and social sciences).</a:t>
            </a:r>
            <a:endParaRPr lang="en-US" sz="1900" dirty="0">
              <a:effectLst/>
            </a:endParaRPr>
          </a:p>
          <a:p>
            <a:pPr marL="342900" lvl="0">
              <a:spcAft>
                <a:spcPts val="800"/>
              </a:spcAft>
              <a:tabLst>
                <a:tab pos="457200" algn="l"/>
                <a:tab pos="5292725" algn="l"/>
              </a:tabLst>
            </a:pPr>
            <a:r>
              <a:rPr lang="en-US" sz="1900" dirty="0">
                <a:effectLst/>
                <a:highlight>
                  <a:srgbClr val="FFFFFF"/>
                </a:highlight>
              </a:rPr>
              <a:t>Explanatory: Explains causes of specific behaviour (common in psychology and social sciences</a:t>
            </a:r>
            <a:r>
              <a:rPr lang="en-US" sz="2000" dirty="0">
                <a:effectLst/>
                <a:highlight>
                  <a:srgbClr val="FFFFFF"/>
                </a:highlight>
                <a:latin typeface="+mn-lt"/>
              </a:rPr>
              <a:t>)</a:t>
            </a:r>
            <a:endParaRPr lang="en-US" sz="2000" dirty="0">
              <a:effectLst/>
              <a:latin typeface="+mn-lt"/>
            </a:endParaRPr>
          </a:p>
        </p:txBody>
      </p:sp>
      <p:pic>
        <p:nvPicPr>
          <p:cNvPr id="13" name="Picture 12" descr="White bulbs with a yellow one standing out">
            <a:extLst>
              <a:ext uri="{FF2B5EF4-FFF2-40B4-BE49-F238E27FC236}">
                <a16:creationId xmlns:a16="http://schemas.microsoft.com/office/drawing/2014/main" id="{328B20E1-B7CB-734C-EB00-A6A146C5D28B}"/>
              </a:ext>
            </a:extLst>
          </p:cNvPr>
          <p:cNvPicPr>
            <a:picLocks noChangeAspect="1"/>
          </p:cNvPicPr>
          <p:nvPr/>
        </p:nvPicPr>
        <p:blipFill rotWithShape="1">
          <a:blip r:embed="rId3"/>
          <a:srcRect l="8642" r="2451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0"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A picture containing clipart&#10;&#10;Description automatically generated">
            <a:extLst>
              <a:ext uri="{FF2B5EF4-FFF2-40B4-BE49-F238E27FC236}">
                <a16:creationId xmlns:a16="http://schemas.microsoft.com/office/drawing/2014/main" id="{28E2D6D0-D24A-68BB-EAA5-8EE1E797B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spTree>
    <p:extLst>
      <p:ext uri="{BB962C8B-B14F-4D97-AF65-F5344CB8AC3E}">
        <p14:creationId xmlns:p14="http://schemas.microsoft.com/office/powerpoint/2010/main" val="231764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B9F9D-9A59-0215-6226-FDE1DC2B6E3C}"/>
              </a:ext>
            </a:extLst>
          </p:cNvPr>
          <p:cNvSpPr>
            <a:spLocks noGrp="1"/>
          </p:cNvSpPr>
          <p:nvPr>
            <p:ph type="title"/>
          </p:nvPr>
        </p:nvSpPr>
        <p:spPr>
          <a:xfrm>
            <a:off x="640080" y="4777739"/>
            <a:ext cx="3418990" cy="1412119"/>
          </a:xfrm>
        </p:spPr>
        <p:txBody>
          <a:bodyPr>
            <a:normAutofit/>
          </a:bodyPr>
          <a:lstStyle/>
          <a:p>
            <a:r>
              <a:rPr lang="en-GB" sz="4800"/>
              <a:t>Teamwork		</a:t>
            </a:r>
          </a:p>
        </p:txBody>
      </p:sp>
      <p:pic>
        <p:nvPicPr>
          <p:cNvPr id="7" name="Picture 6" descr="A group of people playing tug of war&#10;&#10;Description automatically generated">
            <a:extLst>
              <a:ext uri="{FF2B5EF4-FFF2-40B4-BE49-F238E27FC236}">
                <a16:creationId xmlns:a16="http://schemas.microsoft.com/office/drawing/2014/main" id="{587E72CA-B79B-1BEB-AD83-03A9A5D5E97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353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5"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3EF500-1DB5-52DD-0D47-F0D67DE84A53}"/>
              </a:ext>
            </a:extLst>
          </p:cNvPr>
          <p:cNvSpPr>
            <a:spLocks noGrp="1"/>
          </p:cNvSpPr>
          <p:nvPr>
            <p:ph idx="1"/>
          </p:nvPr>
        </p:nvSpPr>
        <p:spPr>
          <a:xfrm>
            <a:off x="4654294" y="4777739"/>
            <a:ext cx="6897626" cy="1399223"/>
          </a:xfrm>
        </p:spPr>
        <p:txBody>
          <a:bodyPr anchor="ctr">
            <a:normAutofit/>
          </a:bodyPr>
          <a:lstStyle/>
          <a:p>
            <a:r>
              <a:rPr lang="en-GB" sz="2200" dirty="0"/>
              <a:t>We need teams of 5 apprentices</a:t>
            </a:r>
          </a:p>
          <a:p>
            <a:r>
              <a:rPr lang="en-GB" sz="2200" dirty="0"/>
              <a:t>Random or self-selection?</a:t>
            </a:r>
          </a:p>
          <a:p>
            <a:r>
              <a:rPr lang="en-GB" sz="2200" dirty="0"/>
              <a:t>Get in your teams please</a:t>
            </a:r>
          </a:p>
        </p:txBody>
      </p:sp>
      <p:pic>
        <p:nvPicPr>
          <p:cNvPr id="9" name="Picture 8" descr="Icon&#10;&#10;Description automatically generated">
            <a:extLst>
              <a:ext uri="{FF2B5EF4-FFF2-40B4-BE49-F238E27FC236}">
                <a16:creationId xmlns:a16="http://schemas.microsoft.com/office/drawing/2014/main" id="{AF6BF971-8FE8-2538-012C-A546E4799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7011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24CB2-B2CF-E617-853B-E7E3E0574C10}"/>
              </a:ext>
            </a:extLst>
          </p:cNvPr>
          <p:cNvSpPr>
            <a:spLocks noGrp="1"/>
          </p:cNvSpPr>
          <p:nvPr>
            <p:ph type="title"/>
          </p:nvPr>
        </p:nvSpPr>
        <p:spPr>
          <a:xfrm>
            <a:off x="761800" y="144081"/>
            <a:ext cx="5334197" cy="1708242"/>
          </a:xfrm>
        </p:spPr>
        <p:txBody>
          <a:bodyPr anchor="ctr">
            <a:normAutofit fontScale="90000"/>
          </a:bodyPr>
          <a:lstStyle/>
          <a:p>
            <a:r>
              <a:rPr lang="en-GB" sz="4000"/>
              <a:t>Developing a Theoretical Framework</a:t>
            </a:r>
            <a:endParaRPr lang="en-GB" sz="4000" dirty="0"/>
          </a:p>
        </p:txBody>
      </p:sp>
      <p:sp>
        <p:nvSpPr>
          <p:cNvPr id="3" name="Content Placeholder 2">
            <a:extLst>
              <a:ext uri="{FF2B5EF4-FFF2-40B4-BE49-F238E27FC236}">
                <a16:creationId xmlns:a16="http://schemas.microsoft.com/office/drawing/2014/main" id="{6BAE4BD1-167D-FF79-FEA3-3F3DB9DE8E09}"/>
              </a:ext>
            </a:extLst>
          </p:cNvPr>
          <p:cNvSpPr>
            <a:spLocks noGrp="1"/>
          </p:cNvSpPr>
          <p:nvPr>
            <p:ph idx="1"/>
          </p:nvPr>
        </p:nvSpPr>
        <p:spPr>
          <a:xfrm>
            <a:off x="761800" y="1919539"/>
            <a:ext cx="5909456" cy="4960866"/>
          </a:xfrm>
        </p:spPr>
        <p:txBody>
          <a:bodyPr anchor="ctr">
            <a:normAutofit fontScale="92500" lnSpcReduction="10000"/>
          </a:bodyPr>
          <a:lstStyle/>
          <a:p>
            <a:pPr marL="342900" lvl="0" indent="-342900">
              <a:spcAft>
                <a:spcPts val="800"/>
              </a:spcAft>
              <a:buFont typeface="Arial" panose="020B0604020202020204" pitchFamily="34" charset="0"/>
              <a:buChar char="•"/>
              <a:tabLst>
                <a:tab pos="457200" algn="l"/>
              </a:tabLst>
            </a:pPr>
            <a:r>
              <a:rPr lang="en-GB" sz="2200" b="1" kern="100" dirty="0">
                <a:effectLst/>
                <a:highlight>
                  <a:srgbClr val="FFFFFF"/>
                </a:highlight>
                <a:ea typeface="Aptos" panose="020B0004020202020204" pitchFamily="34" charset="0"/>
                <a:cs typeface="Times New Roman" panose="02020603050405020304" pitchFamily="18" charset="0"/>
              </a:rPr>
              <a:t>Definition</a:t>
            </a:r>
            <a:r>
              <a:rPr lang="en-GB" sz="2200" kern="100" dirty="0">
                <a:effectLst/>
                <a:highlight>
                  <a:srgbClr val="FFFFFF"/>
                </a:highlight>
                <a:ea typeface="Aptos" panose="020B0004020202020204" pitchFamily="34" charset="0"/>
                <a:cs typeface="Times New Roman" panose="02020603050405020304" pitchFamily="18" charset="0"/>
              </a:rPr>
              <a:t>:</a:t>
            </a:r>
            <a:endParaRPr lang="en-GB" sz="2200" kern="100" dirty="0">
              <a:effectLst/>
              <a:ea typeface="Aptos" panose="020B0004020202020204" pitchFamily="34" charset="0"/>
              <a:cs typeface="Times New Roman" panose="02020603050405020304" pitchFamily="18" charset="0"/>
            </a:endParaRPr>
          </a:p>
          <a:p>
            <a:pPr marL="742950" lvl="1" indent="-285750">
              <a:spcAft>
                <a:spcPts val="800"/>
              </a:spcAft>
              <a:buFont typeface="Arial" panose="020B0604020202020204" pitchFamily="34" charset="0"/>
              <a:buChar char="•"/>
              <a:tabLst>
                <a:tab pos="914400" algn="l"/>
              </a:tabLst>
            </a:pPr>
            <a:r>
              <a:rPr lang="en-GB" kern="100" dirty="0">
                <a:effectLst/>
                <a:highlight>
                  <a:srgbClr val="FFFFFF"/>
                </a:highlight>
                <a:latin typeface="Montserrat" panose="00000500000000000000" pitchFamily="2" charset="0"/>
                <a:ea typeface="Aptos" panose="020B0004020202020204" pitchFamily="34" charset="0"/>
                <a:cs typeface="Times New Roman" panose="02020603050405020304" pitchFamily="18" charset="0"/>
              </a:rPr>
              <a:t>A theoretical framework consists of concepts, theories, ideas, and assumptions that help you understand a specific phenomenon or problem.</a:t>
            </a:r>
            <a:endParaRPr lang="en-GB" kern="100" dirty="0">
              <a:effectLst/>
              <a:latin typeface="Montserrat" panose="00000500000000000000" pitchFamily="2" charset="0"/>
              <a:ea typeface="Aptos" panose="020B000402020202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en-GB" sz="2200" b="1" kern="100" dirty="0">
                <a:effectLst/>
                <a:highlight>
                  <a:srgbClr val="FFFFFF"/>
                </a:highlight>
                <a:ea typeface="Aptos" panose="020B0004020202020204" pitchFamily="34" charset="0"/>
                <a:cs typeface="Times New Roman" panose="02020603050405020304" pitchFamily="18" charset="0"/>
              </a:rPr>
              <a:t>Purpose</a:t>
            </a:r>
            <a:endParaRPr lang="en-GB" sz="2200" kern="100" dirty="0">
              <a:effectLst/>
              <a:ea typeface="Aptos" panose="020B0004020202020204" pitchFamily="34" charset="0"/>
              <a:cs typeface="Times New Roman" panose="02020603050405020304" pitchFamily="18" charset="0"/>
            </a:endParaRPr>
          </a:p>
          <a:p>
            <a:pPr marL="742950" lvl="1" indent="-285750">
              <a:spcAft>
                <a:spcPts val="800"/>
              </a:spcAft>
              <a:buFont typeface="Arial" panose="020B0604020202020204" pitchFamily="34" charset="0"/>
              <a:buChar char="•"/>
              <a:tabLst>
                <a:tab pos="914400" algn="l"/>
              </a:tabLst>
            </a:pPr>
            <a:r>
              <a:rPr lang="en-GB" kern="100" dirty="0">
                <a:effectLst/>
                <a:highlight>
                  <a:srgbClr val="FFFFFF"/>
                </a:highlight>
                <a:latin typeface="Montserrat" panose="00000500000000000000" pitchFamily="2" charset="0"/>
                <a:ea typeface="Aptos" panose="020B0004020202020204" pitchFamily="34" charset="0"/>
                <a:cs typeface="Times New Roman" panose="02020603050405020304" pitchFamily="18" charset="0"/>
              </a:rPr>
              <a:t>Justify and contextualize your research by showing that it’s grounded in established ideas.</a:t>
            </a:r>
            <a:endParaRPr lang="en-GB" kern="100" dirty="0">
              <a:effectLst/>
              <a:latin typeface="Montserrat" panose="00000500000000000000" pitchFamily="2" charset="0"/>
              <a:ea typeface="Aptos" panose="020B0004020202020204" pitchFamily="34" charset="0"/>
              <a:cs typeface="Times New Roman" panose="02020603050405020304" pitchFamily="18" charset="0"/>
            </a:endParaRPr>
          </a:p>
          <a:p>
            <a:pPr marL="742950" lvl="1" indent="-285750">
              <a:spcAft>
                <a:spcPts val="800"/>
              </a:spcAft>
              <a:buFont typeface="Arial" panose="020B0604020202020204" pitchFamily="34" charset="0"/>
              <a:buChar char="•"/>
              <a:tabLst>
                <a:tab pos="914400" algn="l"/>
              </a:tabLst>
            </a:pPr>
            <a:r>
              <a:rPr lang="en-GB" kern="100" dirty="0">
                <a:effectLst/>
                <a:highlight>
                  <a:srgbClr val="FFFFFF"/>
                </a:highlight>
                <a:latin typeface="Montserrat" panose="00000500000000000000" pitchFamily="2" charset="0"/>
                <a:ea typeface="Aptos" panose="020B0004020202020204" pitchFamily="34" charset="0"/>
                <a:cs typeface="Times New Roman" panose="02020603050405020304" pitchFamily="18" charset="0"/>
              </a:rPr>
              <a:t>Set the stage for later sections (like methodology and discussion) by framing your work within a clearly defined field.</a:t>
            </a:r>
            <a:endParaRPr lang="en-GB" kern="100" dirty="0">
              <a:effectLst/>
              <a:latin typeface="Montserrat" panose="00000500000000000000" pitchFamily="2" charset="0"/>
              <a:ea typeface="Aptos" panose="020B0004020202020204" pitchFamily="34" charset="0"/>
              <a:cs typeface="Times New Roman" panose="02020603050405020304" pitchFamily="18" charset="0"/>
            </a:endParaRPr>
          </a:p>
          <a:p>
            <a:pPr marL="0" indent="0">
              <a:buNone/>
            </a:pPr>
            <a:endParaRPr lang="en-GB" sz="1600" b="0" i="0" dirty="0">
              <a:effectLst/>
              <a:highlight>
                <a:srgbClr val="F7F7F7"/>
              </a:highlight>
              <a:latin typeface="-apple-system"/>
            </a:endParaRPr>
          </a:p>
          <a:p>
            <a:endParaRPr lang="en-GB" sz="1600" dirty="0"/>
          </a:p>
        </p:txBody>
      </p:sp>
      <p:pic>
        <p:nvPicPr>
          <p:cNvPr id="5" name="Picture 4" descr="Sticky notes on a wall">
            <a:extLst>
              <a:ext uri="{FF2B5EF4-FFF2-40B4-BE49-F238E27FC236}">
                <a16:creationId xmlns:a16="http://schemas.microsoft.com/office/drawing/2014/main" id="{E1FACAD5-828E-4ABC-0BAF-E4D0FE6E5BD4}"/>
              </a:ext>
            </a:extLst>
          </p:cNvPr>
          <p:cNvPicPr>
            <a:picLocks noChangeAspect="1"/>
          </p:cNvPicPr>
          <p:nvPr/>
        </p:nvPicPr>
        <p:blipFill rotWithShape="1">
          <a:blip r:embed="rId3"/>
          <a:srcRect l="22786" r="2304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50584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24CB2-B2CF-E617-853B-E7E3E0574C10}"/>
              </a:ext>
            </a:extLst>
          </p:cNvPr>
          <p:cNvSpPr>
            <a:spLocks noGrp="1"/>
          </p:cNvSpPr>
          <p:nvPr>
            <p:ph type="title"/>
          </p:nvPr>
        </p:nvSpPr>
        <p:spPr/>
        <p:txBody>
          <a:bodyPr/>
          <a:lstStyle/>
          <a:p>
            <a:r>
              <a:rPr lang="en-GB" dirty="0"/>
              <a:t>Benefits of Theoretical Framework</a:t>
            </a:r>
          </a:p>
        </p:txBody>
      </p:sp>
      <p:graphicFrame>
        <p:nvGraphicFramePr>
          <p:cNvPr id="21" name="Content Placeholder 2">
            <a:extLst>
              <a:ext uri="{FF2B5EF4-FFF2-40B4-BE49-F238E27FC236}">
                <a16:creationId xmlns:a16="http://schemas.microsoft.com/office/drawing/2014/main" id="{002B55C6-DF04-3E27-81F4-DE85BBAFECC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096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rack of test tubes with solution in lab">
            <a:extLst>
              <a:ext uri="{FF2B5EF4-FFF2-40B4-BE49-F238E27FC236}">
                <a16:creationId xmlns:a16="http://schemas.microsoft.com/office/drawing/2014/main" id="{D5B33F8A-84B0-740B-443C-34B7F04D25C7}"/>
              </a:ext>
            </a:extLst>
          </p:cNvPr>
          <p:cNvPicPr>
            <a:picLocks noChangeAspect="1"/>
          </p:cNvPicPr>
          <p:nvPr/>
        </p:nvPicPr>
        <p:blipFill rotWithShape="1">
          <a:blip r:embed="rId3"/>
          <a:srcRect l="5884" r="-1" b="-1"/>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28D166-1CF9-BAE8-2652-2D1EF83E3A1B}"/>
              </a:ext>
            </a:extLst>
          </p:cNvPr>
          <p:cNvSpPr>
            <a:spLocks noGrp="1"/>
          </p:cNvSpPr>
          <p:nvPr>
            <p:ph type="title"/>
          </p:nvPr>
        </p:nvSpPr>
        <p:spPr>
          <a:xfrm>
            <a:off x="386366" y="365125"/>
            <a:ext cx="4274023" cy="1899912"/>
          </a:xfrm>
        </p:spPr>
        <p:txBody>
          <a:bodyPr>
            <a:normAutofit/>
          </a:bodyPr>
          <a:lstStyle/>
          <a:p>
            <a:r>
              <a:rPr lang="en-GB" sz="4000" dirty="0"/>
              <a:t>Hypotheses</a:t>
            </a:r>
          </a:p>
        </p:txBody>
      </p:sp>
      <p:sp>
        <p:nvSpPr>
          <p:cNvPr id="3" name="Content Placeholder 2">
            <a:extLst>
              <a:ext uri="{FF2B5EF4-FFF2-40B4-BE49-F238E27FC236}">
                <a16:creationId xmlns:a16="http://schemas.microsoft.com/office/drawing/2014/main" id="{72E4CCD6-838F-62A9-04BF-17F9D7A0BB7A}"/>
              </a:ext>
            </a:extLst>
          </p:cNvPr>
          <p:cNvSpPr>
            <a:spLocks noGrp="1"/>
          </p:cNvSpPr>
          <p:nvPr>
            <p:ph idx="1"/>
          </p:nvPr>
        </p:nvSpPr>
        <p:spPr>
          <a:xfrm>
            <a:off x="386366" y="1867437"/>
            <a:ext cx="4274023" cy="4309526"/>
          </a:xfrm>
        </p:spPr>
        <p:txBody>
          <a:bodyPr>
            <a:normAutofit/>
          </a:bodyPr>
          <a:lstStyle/>
          <a:p>
            <a:pPr marL="0" indent="0">
              <a:buNone/>
            </a:pPr>
            <a:r>
              <a:rPr lang="en-GB" sz="2400" b="0" i="0" dirty="0">
                <a:effectLst/>
              </a:rPr>
              <a:t>A research hypothesis (also known as a scientific hypothesis) is a </a:t>
            </a:r>
            <a:r>
              <a:rPr lang="en-GB" sz="2400" b="1" i="0" dirty="0">
                <a:effectLst/>
              </a:rPr>
              <a:t>precise, testable statement</a:t>
            </a:r>
            <a:r>
              <a:rPr lang="en-GB" sz="2400" b="0" i="0" dirty="0">
                <a:effectLst/>
              </a:rPr>
              <a:t> that forms the foundation of your research. It predicts the expected outcome of a study and guides your investigation. Here are the essential aspects of a research hypothesis</a:t>
            </a:r>
          </a:p>
          <a:p>
            <a:endParaRPr lang="en-GB" sz="2000" dirty="0"/>
          </a:p>
        </p:txBody>
      </p:sp>
      <p:pic>
        <p:nvPicPr>
          <p:cNvPr id="4" name="Picture 3" descr="A picture containing clipart&#10;&#10;Description automatically generated">
            <a:extLst>
              <a:ext uri="{FF2B5EF4-FFF2-40B4-BE49-F238E27FC236}">
                <a16:creationId xmlns:a16="http://schemas.microsoft.com/office/drawing/2014/main" id="{56C1606A-0650-62A1-5B73-7E2A4158E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spTree>
    <p:extLst>
      <p:ext uri="{BB962C8B-B14F-4D97-AF65-F5344CB8AC3E}">
        <p14:creationId xmlns:p14="http://schemas.microsoft.com/office/powerpoint/2010/main" val="23430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28D166-1CF9-BAE8-2652-2D1EF83E3A1B}"/>
              </a:ext>
            </a:extLst>
          </p:cNvPr>
          <p:cNvSpPr>
            <a:spLocks noGrp="1"/>
          </p:cNvSpPr>
          <p:nvPr>
            <p:ph type="title"/>
          </p:nvPr>
        </p:nvSpPr>
        <p:spPr>
          <a:xfrm>
            <a:off x="761803" y="350196"/>
            <a:ext cx="4646904" cy="1624520"/>
          </a:xfrm>
        </p:spPr>
        <p:txBody>
          <a:bodyPr anchor="ctr">
            <a:normAutofit/>
          </a:bodyPr>
          <a:lstStyle/>
          <a:p>
            <a:r>
              <a:rPr lang="en-GB" sz="4000"/>
              <a:t>Hypotheses</a:t>
            </a:r>
          </a:p>
        </p:txBody>
      </p:sp>
      <p:sp>
        <p:nvSpPr>
          <p:cNvPr id="12" name="Content Placeholder 2">
            <a:extLst>
              <a:ext uri="{FF2B5EF4-FFF2-40B4-BE49-F238E27FC236}">
                <a16:creationId xmlns:a16="http://schemas.microsoft.com/office/drawing/2014/main" id="{72E4CCD6-838F-62A9-04BF-17F9D7A0BB7A}"/>
              </a:ext>
            </a:extLst>
          </p:cNvPr>
          <p:cNvSpPr>
            <a:spLocks noGrp="1"/>
          </p:cNvSpPr>
          <p:nvPr>
            <p:ph idx="1"/>
          </p:nvPr>
        </p:nvSpPr>
        <p:spPr>
          <a:xfrm>
            <a:off x="761802" y="1532586"/>
            <a:ext cx="4646905" cy="4823763"/>
          </a:xfrm>
        </p:spPr>
        <p:txBody>
          <a:bodyPr anchor="ctr">
            <a:normAutofit/>
          </a:bodyPr>
          <a:lstStyle/>
          <a:p>
            <a:pPr>
              <a:buFont typeface="Arial" panose="020B0604020202020204" pitchFamily="34" charset="0"/>
              <a:buChar char="•"/>
            </a:pPr>
            <a:r>
              <a:rPr lang="en-GB" sz="2400" b="1" i="0" dirty="0">
                <a:effectLst/>
              </a:rPr>
              <a:t>Specificity</a:t>
            </a:r>
            <a:r>
              <a:rPr lang="en-GB" sz="2400" b="0" i="0" dirty="0">
                <a:effectLst/>
              </a:rPr>
              <a:t>: It clearly defines what is being assessed and the expected outcome.</a:t>
            </a:r>
          </a:p>
          <a:p>
            <a:pPr>
              <a:buFont typeface="Arial" panose="020B0604020202020204" pitchFamily="34" charset="0"/>
              <a:buChar char="•"/>
            </a:pPr>
            <a:r>
              <a:rPr lang="en-GB" sz="2400" b="1" i="0" dirty="0">
                <a:effectLst/>
              </a:rPr>
              <a:t>Testability</a:t>
            </a:r>
            <a:r>
              <a:rPr lang="en-GB" sz="2400" b="0" i="0" dirty="0">
                <a:effectLst/>
              </a:rPr>
              <a:t>: It can be tested through research methods and statistical analysis.</a:t>
            </a:r>
          </a:p>
          <a:p>
            <a:pPr>
              <a:buFont typeface="Arial" panose="020B0604020202020204" pitchFamily="34" charset="0"/>
              <a:buChar char="•"/>
            </a:pPr>
            <a:r>
              <a:rPr lang="en-GB" sz="2400" b="1" i="0" dirty="0">
                <a:effectLst/>
              </a:rPr>
              <a:t>Predictive Nature</a:t>
            </a:r>
            <a:r>
              <a:rPr lang="en-GB" sz="2400" b="0" i="0" dirty="0">
                <a:effectLst/>
              </a:rPr>
              <a:t>: It predicts the relationship between an independent variable (cause) and a dependent variable (effect).</a:t>
            </a:r>
          </a:p>
          <a:p>
            <a:endParaRPr lang="en-GB" sz="2000" dirty="0"/>
          </a:p>
        </p:txBody>
      </p:sp>
      <p:pic>
        <p:nvPicPr>
          <p:cNvPr id="13" name="Picture 12" descr="Close up of beakers with solutions on a shelf in a lab">
            <a:extLst>
              <a:ext uri="{FF2B5EF4-FFF2-40B4-BE49-F238E27FC236}">
                <a16:creationId xmlns:a16="http://schemas.microsoft.com/office/drawing/2014/main" id="{50B877D1-5061-7494-044A-9C48C6B9FB53}"/>
              </a:ext>
            </a:extLst>
          </p:cNvPr>
          <p:cNvPicPr>
            <a:picLocks noChangeAspect="1"/>
          </p:cNvPicPr>
          <p:nvPr/>
        </p:nvPicPr>
        <p:blipFill rotWithShape="1">
          <a:blip r:embed="rId2"/>
          <a:srcRect r="40599" b="-2"/>
          <a:stretch/>
        </p:blipFill>
        <p:spPr>
          <a:xfrm>
            <a:off x="6096000" y="1"/>
            <a:ext cx="6102825" cy="6858000"/>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31CCF4AA-11CB-B5D5-746B-FF73F3D02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spTree>
    <p:extLst>
      <p:ext uri="{BB962C8B-B14F-4D97-AF65-F5344CB8AC3E}">
        <p14:creationId xmlns:p14="http://schemas.microsoft.com/office/powerpoint/2010/main" val="12158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28D166-1CF9-BAE8-2652-2D1EF83E3A1B}"/>
              </a:ext>
            </a:extLst>
          </p:cNvPr>
          <p:cNvSpPr>
            <a:spLocks noGrp="1"/>
          </p:cNvSpPr>
          <p:nvPr>
            <p:ph type="title"/>
          </p:nvPr>
        </p:nvSpPr>
        <p:spPr>
          <a:xfrm>
            <a:off x="670354" y="-60947"/>
            <a:ext cx="7841299" cy="1454051"/>
          </a:xfrm>
        </p:spPr>
        <p:txBody>
          <a:bodyPr>
            <a:normAutofit/>
          </a:bodyPr>
          <a:lstStyle/>
          <a:p>
            <a:r>
              <a:rPr lang="en-GB" sz="3600" dirty="0">
                <a:solidFill>
                  <a:schemeClr val="tx2"/>
                </a:solidFill>
              </a:rPr>
              <a:t>Hypothesis Types: (3 most common)</a:t>
            </a:r>
          </a:p>
        </p:txBody>
      </p:sp>
      <p:sp>
        <p:nvSpPr>
          <p:cNvPr id="3" name="Content Placeholder 2">
            <a:extLst>
              <a:ext uri="{FF2B5EF4-FFF2-40B4-BE49-F238E27FC236}">
                <a16:creationId xmlns:a16="http://schemas.microsoft.com/office/drawing/2014/main" id="{72E4CCD6-838F-62A9-04BF-17F9D7A0BB7A}"/>
              </a:ext>
            </a:extLst>
          </p:cNvPr>
          <p:cNvSpPr>
            <a:spLocks noGrp="1"/>
          </p:cNvSpPr>
          <p:nvPr>
            <p:ph idx="1"/>
          </p:nvPr>
        </p:nvSpPr>
        <p:spPr>
          <a:xfrm>
            <a:off x="193183" y="1442434"/>
            <a:ext cx="7841299" cy="4618538"/>
          </a:xfrm>
        </p:spPr>
        <p:txBody>
          <a:bodyPr anchor="ctr">
            <a:noAutofit/>
          </a:bodyPr>
          <a:lstStyle/>
          <a:p>
            <a:pPr marL="342900" lvl="0" indent="-342900">
              <a:lnSpc>
                <a:spcPct val="107000"/>
              </a:lnSpc>
              <a:spcAft>
                <a:spcPts val="800"/>
              </a:spcAft>
              <a:buFont typeface="Arial" panose="020B0604020202020204" pitchFamily="34" charset="0"/>
              <a:buChar char="•"/>
              <a:tabLst>
                <a:tab pos="457200" algn="l"/>
              </a:tabLst>
            </a:pPr>
            <a:r>
              <a:rPr lang="en-GB" sz="2000" kern="100" dirty="0">
                <a:effectLst/>
                <a:highlight>
                  <a:srgbClr val="FFFFFF"/>
                </a:highlight>
                <a:ea typeface="Aptos" panose="020B0004020202020204" pitchFamily="34" charset="0"/>
                <a:cs typeface="Times New Roman" panose="02020603050405020304" pitchFamily="18" charset="0"/>
              </a:rPr>
              <a:t>Research Hypothesis</a:t>
            </a:r>
            <a:endParaRPr lang="en-GB" sz="2000" kern="100" dirty="0">
              <a:effectLst/>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2000" kern="100" dirty="0">
                <a:effectLst/>
                <a:highlight>
                  <a:srgbClr val="FFFFFF"/>
                </a:highlight>
                <a:latin typeface="Montserrat" panose="00000500000000000000" pitchFamily="2" charset="0"/>
                <a:ea typeface="Aptos" panose="020B0004020202020204" pitchFamily="34" charset="0"/>
                <a:cs typeface="Times New Roman" panose="02020603050405020304" pitchFamily="18" charset="0"/>
              </a:rPr>
              <a:t>Definition: Predicts a relationship between variables.</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2000" kern="100" dirty="0">
                <a:effectLst/>
                <a:highlight>
                  <a:srgbClr val="FFFFFF"/>
                </a:highlight>
                <a:latin typeface="Montserrat" panose="00000500000000000000" pitchFamily="2" charset="0"/>
                <a:ea typeface="Aptos" panose="020B0004020202020204" pitchFamily="34" charset="0"/>
                <a:cs typeface="Times New Roman" panose="02020603050405020304" pitchFamily="18" charset="0"/>
              </a:rPr>
              <a:t>Formulation: Based on literature review and theoretical framework.</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2000" kern="100" dirty="0">
                <a:effectLst/>
                <a:highlight>
                  <a:srgbClr val="FFFFFF"/>
                </a:highlight>
                <a:ea typeface="Aptos" panose="020B0004020202020204" pitchFamily="34" charset="0"/>
                <a:cs typeface="Times New Roman" panose="02020603050405020304" pitchFamily="18" charset="0"/>
              </a:rPr>
              <a:t>Null Hypothesis (H0)</a:t>
            </a:r>
            <a:endParaRPr lang="en-GB" sz="2000" kern="100" dirty="0">
              <a:effectLst/>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2000" kern="100" dirty="0">
                <a:effectLst/>
                <a:highlight>
                  <a:srgbClr val="FFFFFF"/>
                </a:highlight>
                <a:latin typeface="Montserrat" panose="00000500000000000000" pitchFamily="2" charset="0"/>
                <a:ea typeface="Aptos" panose="020B0004020202020204" pitchFamily="34" charset="0"/>
                <a:cs typeface="Times New Roman" panose="02020603050405020304" pitchFamily="18" charset="0"/>
              </a:rPr>
              <a:t>Definition: Assumes no effect or relationship exists.</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2000" kern="100" dirty="0">
                <a:effectLst/>
                <a:highlight>
                  <a:srgbClr val="FFFFFF"/>
                </a:highlight>
                <a:latin typeface="Montserrat" panose="00000500000000000000" pitchFamily="2" charset="0"/>
                <a:ea typeface="Aptos" panose="020B0004020202020204" pitchFamily="34" charset="0"/>
                <a:cs typeface="Times New Roman" panose="02020603050405020304" pitchFamily="18" charset="0"/>
              </a:rPr>
              <a:t>Formulation: States the opposite of the research hypothesis.</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2000" kern="100" dirty="0">
                <a:effectLst/>
                <a:highlight>
                  <a:srgbClr val="FFFFFF"/>
                </a:highlight>
                <a:ea typeface="Aptos" panose="020B0004020202020204" pitchFamily="34" charset="0"/>
                <a:cs typeface="Times New Roman" panose="02020603050405020304" pitchFamily="18" charset="0"/>
              </a:rPr>
              <a:t>Alternative Hypothesis (H1)</a:t>
            </a:r>
            <a:endParaRPr lang="en-GB" sz="2000" kern="100" dirty="0">
              <a:effectLst/>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2000" kern="100" dirty="0">
                <a:effectLst/>
                <a:highlight>
                  <a:srgbClr val="FFFFFF"/>
                </a:highlight>
                <a:latin typeface="Montserrat" panose="00000500000000000000" pitchFamily="2" charset="0"/>
                <a:ea typeface="Aptos" panose="020B0004020202020204" pitchFamily="34" charset="0"/>
                <a:cs typeface="Times New Roman" panose="02020603050405020304" pitchFamily="18" charset="0"/>
              </a:rPr>
              <a:t>Definition: Assumes a significant effect or relationship.</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2000" kern="100" dirty="0">
                <a:effectLst/>
                <a:highlight>
                  <a:srgbClr val="FFFFFF"/>
                </a:highlight>
                <a:latin typeface="Montserrat" panose="00000500000000000000" pitchFamily="2" charset="0"/>
                <a:ea typeface="Aptos" panose="020B0004020202020204" pitchFamily="34" charset="0"/>
                <a:cs typeface="Times New Roman" panose="02020603050405020304" pitchFamily="18" charset="0"/>
              </a:rPr>
              <a:t>Formulation: Contrasts with the null hypothesis.</a:t>
            </a:r>
            <a:endParaRPr lang="en-GB" sz="2000" kern="100" dirty="0">
              <a:effectLst/>
              <a:latin typeface="Montserrat" panose="00000500000000000000" pitchFamily="2" charset="0"/>
              <a:ea typeface="Aptos" panose="020B000402020202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Venn Diagram">
            <a:extLst>
              <a:ext uri="{FF2B5EF4-FFF2-40B4-BE49-F238E27FC236}">
                <a16:creationId xmlns:a16="http://schemas.microsoft.com/office/drawing/2014/main" id="{B3CB2B67-FA53-7879-3339-6524F8AD7C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pic>
        <p:nvPicPr>
          <p:cNvPr id="4" name="Picture 3" descr="Icon&#10;&#10;Description automatically generated">
            <a:extLst>
              <a:ext uri="{FF2B5EF4-FFF2-40B4-BE49-F238E27FC236}">
                <a16:creationId xmlns:a16="http://schemas.microsoft.com/office/drawing/2014/main" id="{BFD4C8A9-0725-4FB7-E450-FC6BE1350F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157622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9538-1CB8-E89F-1CF3-2199FBE65F07}"/>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1BE06350-0B6F-AABD-39F0-677504B496C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3570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A62655-0A7F-DD50-80A2-2F2865E58393}"/>
              </a:ext>
            </a:extLst>
          </p:cNvPr>
          <p:cNvSpPr>
            <a:spLocks noGrp="1"/>
          </p:cNvSpPr>
          <p:nvPr>
            <p:ph type="title"/>
          </p:nvPr>
        </p:nvSpPr>
        <p:spPr>
          <a:xfrm>
            <a:off x="7320466" y="609600"/>
            <a:ext cx="4140014" cy="1330839"/>
          </a:xfrm>
        </p:spPr>
        <p:txBody>
          <a:bodyPr>
            <a:normAutofit/>
          </a:bodyPr>
          <a:lstStyle/>
          <a:p>
            <a:r>
              <a:rPr lang="en-GB" dirty="0"/>
              <a:t>Q#1</a:t>
            </a:r>
          </a:p>
        </p:txBody>
      </p:sp>
      <p:pic>
        <p:nvPicPr>
          <p:cNvPr id="5" name="Picture 4" descr="Test tubes with one test tube in orange with drops">
            <a:extLst>
              <a:ext uri="{FF2B5EF4-FFF2-40B4-BE49-F238E27FC236}">
                <a16:creationId xmlns:a16="http://schemas.microsoft.com/office/drawing/2014/main" id="{71B7B490-CABE-CDF2-2412-715FD6174105}"/>
              </a:ext>
            </a:extLst>
          </p:cNvPr>
          <p:cNvPicPr>
            <a:picLocks noChangeAspect="1"/>
          </p:cNvPicPr>
          <p:nvPr/>
        </p:nvPicPr>
        <p:blipFill rotWithShape="1">
          <a:blip r:embed="rId2"/>
          <a:srcRect l="24209" r="7107"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7BBB04ED-72AD-89C1-FA3B-C0CE5C38762F}"/>
              </a:ext>
            </a:extLst>
          </p:cNvPr>
          <p:cNvSpPr>
            <a:spLocks noGrp="1"/>
          </p:cNvSpPr>
          <p:nvPr>
            <p:ph idx="1"/>
          </p:nvPr>
        </p:nvSpPr>
        <p:spPr>
          <a:xfrm>
            <a:off x="7320465" y="2194102"/>
            <a:ext cx="4140013" cy="3908586"/>
          </a:xfrm>
        </p:spPr>
        <p:txBody>
          <a:bodyPr>
            <a:normAutofit/>
          </a:bodyPr>
          <a:lstStyle/>
          <a:p>
            <a:r>
              <a:rPr lang="en-GB" dirty="0"/>
              <a:t>What is the </a:t>
            </a:r>
            <a:r>
              <a:rPr lang="en-GB" b="1" i="1" dirty="0"/>
              <a:t>full</a:t>
            </a:r>
            <a:r>
              <a:rPr lang="en-GB" dirty="0"/>
              <a:t> context of research methods?  </a:t>
            </a:r>
            <a:r>
              <a:rPr lang="en-GB" b="1" dirty="0"/>
              <a:t>(what does it do)</a:t>
            </a:r>
          </a:p>
          <a:p>
            <a:r>
              <a:rPr lang="en-GB" dirty="0"/>
              <a:t>10 minutes – list characteristics</a:t>
            </a:r>
          </a:p>
        </p:txBody>
      </p:sp>
      <p:pic>
        <p:nvPicPr>
          <p:cNvPr id="4" name="Picture 3" descr="Icon&#10;&#10;Description automatically generated">
            <a:extLst>
              <a:ext uri="{FF2B5EF4-FFF2-40B4-BE49-F238E27FC236}">
                <a16:creationId xmlns:a16="http://schemas.microsoft.com/office/drawing/2014/main" id="{4FA7C83C-223C-6841-9379-633A3C454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49678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E130C-2FDD-647D-79E0-57FA869A0576}"/>
              </a:ext>
            </a:extLst>
          </p:cNvPr>
          <p:cNvSpPr>
            <a:spLocks noGrp="1"/>
          </p:cNvSpPr>
          <p:nvPr>
            <p:ph type="title"/>
          </p:nvPr>
        </p:nvSpPr>
        <p:spPr>
          <a:xfrm>
            <a:off x="7320466" y="609600"/>
            <a:ext cx="4140014" cy="1330839"/>
          </a:xfrm>
        </p:spPr>
        <p:txBody>
          <a:bodyPr>
            <a:normAutofit/>
          </a:bodyPr>
          <a:lstStyle/>
          <a:p>
            <a:r>
              <a:rPr lang="en-GB" dirty="0">
                <a:latin typeface="Krana Fat B" panose="00000B00000000000000" pitchFamily="50" charset="0"/>
              </a:rPr>
              <a:t>RM in Context</a:t>
            </a:r>
          </a:p>
        </p:txBody>
      </p:sp>
      <p:pic>
        <p:nvPicPr>
          <p:cNvPr id="11" name="Picture 10" descr="A black hole with a light coming out of it&#10;&#10;Description automatically generated">
            <a:extLst>
              <a:ext uri="{FF2B5EF4-FFF2-40B4-BE49-F238E27FC236}">
                <a16:creationId xmlns:a16="http://schemas.microsoft.com/office/drawing/2014/main" id="{0DBF9280-A79B-44C3-1C79-4B788FFBE85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983" r="15408"/>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3CA2B2CC-537E-CB13-2A02-EE8B1710E870}"/>
              </a:ext>
            </a:extLst>
          </p:cNvPr>
          <p:cNvSpPr>
            <a:spLocks noGrp="1"/>
          </p:cNvSpPr>
          <p:nvPr>
            <p:ph idx="1"/>
          </p:nvPr>
        </p:nvSpPr>
        <p:spPr>
          <a:xfrm>
            <a:off x="6743701" y="1815921"/>
            <a:ext cx="5361056" cy="4286767"/>
          </a:xfrm>
        </p:spPr>
        <p:txBody>
          <a:bodyPr>
            <a:noAutofit/>
          </a:bodyPr>
          <a:lstStyle/>
          <a:p>
            <a:r>
              <a:rPr lang="en-GB" sz="2400" dirty="0"/>
              <a:t>Facilitating Rigorous Inquiry: </a:t>
            </a:r>
          </a:p>
          <a:p>
            <a:r>
              <a:rPr lang="en-GB" sz="2400" dirty="0"/>
              <a:t>Ensuring Reproducibility and Reliability:</a:t>
            </a:r>
          </a:p>
          <a:p>
            <a:r>
              <a:rPr lang="en-GB" sz="2400" dirty="0"/>
              <a:t>Guiding Decision-Making Processes</a:t>
            </a:r>
          </a:p>
          <a:p>
            <a:r>
              <a:rPr lang="en-GB" sz="2400" dirty="0"/>
              <a:t> Contributing to Academic Excellence</a:t>
            </a:r>
          </a:p>
          <a:p>
            <a:r>
              <a:rPr lang="en-GB" sz="2400" dirty="0"/>
              <a:t>Enhancing Problem-Solving Abilities</a:t>
            </a:r>
            <a:endParaRPr lang="en-GB" sz="2400" dirty="0">
              <a:latin typeface="Montserrat" panose="00000500000000000000" pitchFamily="2" charset="0"/>
            </a:endParaRPr>
          </a:p>
        </p:txBody>
      </p:sp>
      <p:pic>
        <p:nvPicPr>
          <p:cNvPr id="4" name="Picture 3" descr="Icon&#10;&#10;Description automatically generated">
            <a:extLst>
              <a:ext uri="{FF2B5EF4-FFF2-40B4-BE49-F238E27FC236}">
                <a16:creationId xmlns:a16="http://schemas.microsoft.com/office/drawing/2014/main" id="{8D542928-79D0-5257-71C8-666E52D217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105137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gital financial graph">
            <a:extLst>
              <a:ext uri="{FF2B5EF4-FFF2-40B4-BE49-F238E27FC236}">
                <a16:creationId xmlns:a16="http://schemas.microsoft.com/office/drawing/2014/main" id="{D4A65ACD-0198-A579-52B4-5FEC3B93FD8F}"/>
              </a:ext>
            </a:extLst>
          </p:cNvPr>
          <p:cNvPicPr>
            <a:picLocks noChangeAspect="1"/>
          </p:cNvPicPr>
          <p:nvPr/>
        </p:nvPicPr>
        <p:blipFill rotWithShape="1">
          <a:blip r:embed="rId3"/>
          <a:srcRect/>
          <a:stretch/>
        </p:blipFill>
        <p:spPr>
          <a:xfrm>
            <a:off x="1" y="1"/>
            <a:ext cx="12192000" cy="6857999"/>
          </a:xfrm>
          <a:prstGeom prst="rect">
            <a:avLst/>
          </a:prstGeom>
        </p:spPr>
      </p:pic>
      <p:sp useBgFill="1">
        <p:nvSpPr>
          <p:cNvPr id="8" name="Freeform: Shape 7">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D455D75-2D51-C0CC-8C70-07747BB13CDE}"/>
              </a:ext>
            </a:extLst>
          </p:cNvPr>
          <p:cNvSpPr>
            <a:spLocks noGrp="1"/>
          </p:cNvSpPr>
          <p:nvPr>
            <p:ph type="title"/>
          </p:nvPr>
        </p:nvSpPr>
        <p:spPr>
          <a:xfrm>
            <a:off x="723898" y="609599"/>
            <a:ext cx="5372102" cy="1339382"/>
          </a:xfrm>
        </p:spPr>
        <p:txBody>
          <a:bodyPr>
            <a:normAutofit/>
          </a:bodyPr>
          <a:lstStyle/>
          <a:p>
            <a:pPr algn="ctr"/>
            <a:r>
              <a:rPr lang="en-GB" sz="3600" dirty="0"/>
              <a:t>RM &amp; Quality of Output?</a:t>
            </a:r>
          </a:p>
        </p:txBody>
      </p:sp>
      <p:sp>
        <p:nvSpPr>
          <p:cNvPr id="10"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D7F08B-DF99-42DC-FB31-E09EC132D8EC}"/>
              </a:ext>
            </a:extLst>
          </p:cNvPr>
          <p:cNvSpPr>
            <a:spLocks noGrp="1"/>
          </p:cNvSpPr>
          <p:nvPr>
            <p:ph idx="1"/>
          </p:nvPr>
        </p:nvSpPr>
        <p:spPr>
          <a:xfrm>
            <a:off x="1189319" y="1438113"/>
            <a:ext cx="4458446" cy="4218884"/>
          </a:xfrm>
        </p:spPr>
        <p:txBody>
          <a:bodyPr anchor="ctr">
            <a:noAutofit/>
          </a:bodyPr>
          <a:lstStyle/>
          <a:p>
            <a:r>
              <a:rPr lang="en-GB" sz="2400" dirty="0"/>
              <a:t>Defining the Scope and Focus</a:t>
            </a:r>
          </a:p>
          <a:p>
            <a:r>
              <a:rPr lang="en-GB" sz="2400" dirty="0"/>
              <a:t>Ensuring Rigorous Data Collection</a:t>
            </a:r>
          </a:p>
          <a:p>
            <a:r>
              <a:rPr lang="en-GB" sz="2400" dirty="0"/>
              <a:t>Facilitating Data Analysis</a:t>
            </a:r>
          </a:p>
          <a:p>
            <a:r>
              <a:rPr lang="en-GB" sz="2400" dirty="0"/>
              <a:t>Addressing Bias and Confounding Variables</a:t>
            </a:r>
          </a:p>
          <a:p>
            <a:r>
              <a:rPr lang="en-GB" sz="2400" dirty="0"/>
              <a:t>Enhancing Replicability</a:t>
            </a:r>
          </a:p>
          <a:p>
            <a:r>
              <a:rPr lang="en-GB" sz="2400" dirty="0"/>
              <a:t>Providing a Framework for Interpretation</a:t>
            </a:r>
          </a:p>
        </p:txBody>
      </p:sp>
      <p:pic>
        <p:nvPicPr>
          <p:cNvPr id="4" name="Picture 3" descr="A picture containing clipart&#10;&#10;Description automatically generated">
            <a:extLst>
              <a:ext uri="{FF2B5EF4-FFF2-40B4-BE49-F238E27FC236}">
                <a16:creationId xmlns:a16="http://schemas.microsoft.com/office/drawing/2014/main" id="{D867B066-5A81-BF28-BBDC-18A0E33B3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spTree>
    <p:extLst>
      <p:ext uri="{BB962C8B-B14F-4D97-AF65-F5344CB8AC3E}">
        <p14:creationId xmlns:p14="http://schemas.microsoft.com/office/powerpoint/2010/main" val="79152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A62655-0A7F-DD50-80A2-2F2865E58393}"/>
              </a:ext>
            </a:extLst>
          </p:cNvPr>
          <p:cNvSpPr>
            <a:spLocks noGrp="1"/>
          </p:cNvSpPr>
          <p:nvPr>
            <p:ph type="title"/>
          </p:nvPr>
        </p:nvSpPr>
        <p:spPr>
          <a:xfrm>
            <a:off x="838201" y="365125"/>
            <a:ext cx="5251316" cy="1807305"/>
          </a:xfrm>
        </p:spPr>
        <p:txBody>
          <a:bodyPr>
            <a:normAutofit/>
          </a:bodyPr>
          <a:lstStyle/>
          <a:p>
            <a:r>
              <a:rPr lang="en-GB" dirty="0"/>
              <a:t>Q#2</a:t>
            </a:r>
          </a:p>
        </p:txBody>
      </p:sp>
      <p:sp>
        <p:nvSpPr>
          <p:cNvPr id="3" name="Content Placeholder 2">
            <a:extLst>
              <a:ext uri="{FF2B5EF4-FFF2-40B4-BE49-F238E27FC236}">
                <a16:creationId xmlns:a16="http://schemas.microsoft.com/office/drawing/2014/main" id="{7BBB04ED-72AD-89C1-FA3B-C0CE5C38762F}"/>
              </a:ext>
            </a:extLst>
          </p:cNvPr>
          <p:cNvSpPr>
            <a:spLocks noGrp="1"/>
          </p:cNvSpPr>
          <p:nvPr>
            <p:ph idx="1"/>
          </p:nvPr>
        </p:nvSpPr>
        <p:spPr>
          <a:xfrm>
            <a:off x="838200" y="2333297"/>
            <a:ext cx="4619621" cy="3843666"/>
          </a:xfrm>
        </p:spPr>
        <p:txBody>
          <a:bodyPr>
            <a:normAutofit/>
          </a:bodyPr>
          <a:lstStyle/>
          <a:p>
            <a:r>
              <a:rPr lang="en-GB" sz="2400" dirty="0"/>
              <a:t>What is the purpose of research? </a:t>
            </a:r>
          </a:p>
          <a:p>
            <a:r>
              <a:rPr lang="en-GB" sz="2400" dirty="0"/>
              <a:t>10 minutes – list characteristics</a:t>
            </a:r>
          </a:p>
        </p:txBody>
      </p:sp>
      <p:pic>
        <p:nvPicPr>
          <p:cNvPr id="5" name="Picture 4" descr="Test tubes with one test tube in orange with drops">
            <a:extLst>
              <a:ext uri="{FF2B5EF4-FFF2-40B4-BE49-F238E27FC236}">
                <a16:creationId xmlns:a16="http://schemas.microsoft.com/office/drawing/2014/main" id="{71B7B490-CABE-CDF2-2412-715FD6174105}"/>
              </a:ext>
            </a:extLst>
          </p:cNvPr>
          <p:cNvPicPr>
            <a:picLocks noChangeAspect="1"/>
          </p:cNvPicPr>
          <p:nvPr/>
        </p:nvPicPr>
        <p:blipFill rotWithShape="1">
          <a:blip r:embed="rId2"/>
          <a:srcRect l="28632" r="1202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Icon&#10;&#10;Description automatically generated">
            <a:extLst>
              <a:ext uri="{FF2B5EF4-FFF2-40B4-BE49-F238E27FC236}">
                <a16:creationId xmlns:a16="http://schemas.microsoft.com/office/drawing/2014/main" id="{4FA7C83C-223C-6841-9379-633A3C454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103564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6E9DF2-663E-C4E4-A126-5616618260B4}"/>
              </a:ext>
            </a:extLst>
          </p:cNvPr>
          <p:cNvSpPr>
            <a:spLocks noGrp="1"/>
          </p:cNvSpPr>
          <p:nvPr>
            <p:ph type="title"/>
          </p:nvPr>
        </p:nvSpPr>
        <p:spPr>
          <a:xfrm>
            <a:off x="7320466" y="609600"/>
            <a:ext cx="4140014" cy="1330839"/>
          </a:xfrm>
        </p:spPr>
        <p:txBody>
          <a:bodyPr>
            <a:normAutofit fontScale="90000"/>
          </a:bodyPr>
          <a:lstStyle/>
          <a:p>
            <a:r>
              <a:rPr lang="en-GB" sz="3700" dirty="0"/>
              <a:t>What is the purpose of research? </a:t>
            </a:r>
          </a:p>
        </p:txBody>
      </p:sp>
      <p:pic>
        <p:nvPicPr>
          <p:cNvPr id="5" name="Picture 4" descr="Arrows pointing towards light">
            <a:extLst>
              <a:ext uri="{FF2B5EF4-FFF2-40B4-BE49-F238E27FC236}">
                <a16:creationId xmlns:a16="http://schemas.microsoft.com/office/drawing/2014/main" id="{2BEC8564-4807-4938-4C28-915A60DEF2FB}"/>
              </a:ext>
            </a:extLst>
          </p:cNvPr>
          <p:cNvPicPr>
            <a:picLocks noChangeAspect="1"/>
          </p:cNvPicPr>
          <p:nvPr/>
        </p:nvPicPr>
        <p:blipFill rotWithShape="1">
          <a:blip r:embed="rId3"/>
          <a:srcRect r="32824"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7F8DDD73-39C0-7D1C-0FB5-630E7EB573A7}"/>
              </a:ext>
            </a:extLst>
          </p:cNvPr>
          <p:cNvSpPr>
            <a:spLocks noGrp="1"/>
          </p:cNvSpPr>
          <p:nvPr>
            <p:ph idx="1"/>
          </p:nvPr>
        </p:nvSpPr>
        <p:spPr>
          <a:xfrm>
            <a:off x="7320465" y="2194102"/>
            <a:ext cx="4140013" cy="3908586"/>
          </a:xfrm>
        </p:spPr>
        <p:txBody>
          <a:bodyPr>
            <a:normAutofit/>
          </a:bodyPr>
          <a:lstStyle/>
          <a:p>
            <a:r>
              <a:rPr lang="en-GB" dirty="0"/>
              <a:t>Enhancing Society</a:t>
            </a:r>
          </a:p>
          <a:p>
            <a:r>
              <a:rPr lang="en-GB" dirty="0"/>
              <a:t>Discovering New Knowledge</a:t>
            </a:r>
          </a:p>
          <a:p>
            <a:r>
              <a:rPr lang="en-GB" dirty="0"/>
              <a:t>Broadening Knowledge</a:t>
            </a:r>
          </a:p>
          <a:p>
            <a:r>
              <a:rPr lang="en-GB" dirty="0"/>
              <a:t>Cyclical Progress</a:t>
            </a:r>
          </a:p>
        </p:txBody>
      </p:sp>
      <p:pic>
        <p:nvPicPr>
          <p:cNvPr id="4" name="Picture 3" descr="Icon&#10;&#10;Description automatically generated">
            <a:extLst>
              <a:ext uri="{FF2B5EF4-FFF2-40B4-BE49-F238E27FC236}">
                <a16:creationId xmlns:a16="http://schemas.microsoft.com/office/drawing/2014/main" id="{905C9996-7D6D-A7C4-D798-250BD2558A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308447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7FDAF-24FA-A969-A0B1-E120496481D8}"/>
              </a:ext>
            </a:extLst>
          </p:cNvPr>
          <p:cNvSpPr>
            <a:spLocks noGrp="1"/>
          </p:cNvSpPr>
          <p:nvPr>
            <p:ph type="title"/>
          </p:nvPr>
        </p:nvSpPr>
        <p:spPr>
          <a:xfrm>
            <a:off x="7320466" y="609600"/>
            <a:ext cx="4140014" cy="1330839"/>
          </a:xfrm>
        </p:spPr>
        <p:txBody>
          <a:bodyPr>
            <a:normAutofit/>
          </a:bodyPr>
          <a:lstStyle/>
          <a:p>
            <a:r>
              <a:rPr lang="en-GB"/>
              <a:t>Key Research Paradigms </a:t>
            </a:r>
          </a:p>
        </p:txBody>
      </p:sp>
      <p:pic>
        <p:nvPicPr>
          <p:cNvPr id="8" name="Picture 7" descr="A person looking at a blackboard with writing&#10;&#10;Description automatically generated">
            <a:extLst>
              <a:ext uri="{FF2B5EF4-FFF2-40B4-BE49-F238E27FC236}">
                <a16:creationId xmlns:a16="http://schemas.microsoft.com/office/drawing/2014/main" id="{3D39DA19-6943-5202-3ABF-5AD32DD78C9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52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D17FF12C-E2DC-758D-2749-76E80E0D589A}"/>
              </a:ext>
            </a:extLst>
          </p:cNvPr>
          <p:cNvSpPr>
            <a:spLocks noGrp="1"/>
          </p:cNvSpPr>
          <p:nvPr>
            <p:ph idx="1"/>
          </p:nvPr>
        </p:nvSpPr>
        <p:spPr>
          <a:xfrm>
            <a:off x="7320465" y="2194102"/>
            <a:ext cx="4140013" cy="3908586"/>
          </a:xfrm>
        </p:spPr>
        <p:txBody>
          <a:bodyPr>
            <a:normAutofit/>
          </a:bodyPr>
          <a:lstStyle/>
          <a:p>
            <a:r>
              <a:rPr lang="en-GB" dirty="0"/>
              <a:t>Quantitative Research</a:t>
            </a:r>
          </a:p>
          <a:p>
            <a:r>
              <a:rPr lang="en-GB" dirty="0"/>
              <a:t>Qualitative Research</a:t>
            </a:r>
          </a:p>
        </p:txBody>
      </p:sp>
      <p:pic>
        <p:nvPicPr>
          <p:cNvPr id="6" name="Picture 5" descr="Icon&#10;&#10;Description automatically generated">
            <a:extLst>
              <a:ext uri="{FF2B5EF4-FFF2-40B4-BE49-F238E27FC236}">
                <a16:creationId xmlns:a16="http://schemas.microsoft.com/office/drawing/2014/main" id="{98DBCCF5-15CA-13B2-F3FD-1C7BD17D9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5845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pette filling tray with sample">
            <a:extLst>
              <a:ext uri="{FF2B5EF4-FFF2-40B4-BE49-F238E27FC236}">
                <a16:creationId xmlns:a16="http://schemas.microsoft.com/office/drawing/2014/main" id="{056277FD-CC2A-91AD-4857-FD3AFDC48CFF}"/>
              </a:ext>
            </a:extLst>
          </p:cNvPr>
          <p:cNvPicPr>
            <a:picLocks noChangeAspect="1"/>
          </p:cNvPicPr>
          <p:nvPr/>
        </p:nvPicPr>
        <p:blipFill rotWithShape="1">
          <a:blip r:embed="rId3"/>
          <a:srcRect r="5882"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024CB2-B2CF-E617-853B-E7E3E0574C10}"/>
              </a:ext>
            </a:extLst>
          </p:cNvPr>
          <p:cNvSpPr>
            <a:spLocks noGrp="1"/>
          </p:cNvSpPr>
          <p:nvPr>
            <p:ph type="title"/>
          </p:nvPr>
        </p:nvSpPr>
        <p:spPr>
          <a:xfrm>
            <a:off x="7531610" y="365125"/>
            <a:ext cx="3822189" cy="1899912"/>
          </a:xfrm>
        </p:spPr>
        <p:txBody>
          <a:bodyPr>
            <a:normAutofit/>
          </a:bodyPr>
          <a:lstStyle/>
          <a:p>
            <a:r>
              <a:rPr lang="en-GB" sz="4000" dirty="0"/>
              <a:t>Quantitative Research</a:t>
            </a:r>
          </a:p>
        </p:txBody>
      </p:sp>
      <p:sp>
        <p:nvSpPr>
          <p:cNvPr id="3" name="Content Placeholder 2">
            <a:extLst>
              <a:ext uri="{FF2B5EF4-FFF2-40B4-BE49-F238E27FC236}">
                <a16:creationId xmlns:a16="http://schemas.microsoft.com/office/drawing/2014/main" id="{6BAE4BD1-167D-FF79-FEA3-3F3DB9DE8E09}"/>
              </a:ext>
            </a:extLst>
          </p:cNvPr>
          <p:cNvSpPr>
            <a:spLocks noGrp="1"/>
          </p:cNvSpPr>
          <p:nvPr>
            <p:ph idx="1"/>
          </p:nvPr>
        </p:nvSpPr>
        <p:spPr>
          <a:xfrm>
            <a:off x="7531610" y="1867437"/>
            <a:ext cx="4657341" cy="4752304"/>
          </a:xfrm>
        </p:spPr>
        <p:txBody>
          <a:bodyPr>
            <a:normAutofit/>
          </a:bodyPr>
          <a:lstStyle/>
          <a:p>
            <a:r>
              <a:rPr lang="en-GB" sz="2400" dirty="0"/>
              <a:t>Objective: Seeks to quantify data and generalize results from sample to population.</a:t>
            </a:r>
          </a:p>
          <a:p>
            <a:r>
              <a:rPr lang="en-GB" sz="2400" dirty="0"/>
              <a:t>Approach: Deductive, testing theories.</a:t>
            </a:r>
          </a:p>
          <a:p>
            <a:r>
              <a:rPr lang="en-GB" sz="2400" dirty="0"/>
              <a:t>Data Collection: Structured instruments, larger samples.</a:t>
            </a:r>
          </a:p>
          <a:p>
            <a:r>
              <a:rPr lang="en-GB" sz="2400" dirty="0"/>
              <a:t>Analysis: Statistical, numerical comparison, pattern finding.</a:t>
            </a:r>
          </a:p>
          <a:p>
            <a:endParaRPr lang="en-GB" sz="1900" dirty="0"/>
          </a:p>
        </p:txBody>
      </p:sp>
      <p:pic>
        <p:nvPicPr>
          <p:cNvPr id="4" name="Picture 3" descr="Icon&#10;&#10;Description automatically generated">
            <a:extLst>
              <a:ext uri="{FF2B5EF4-FFF2-40B4-BE49-F238E27FC236}">
                <a16:creationId xmlns:a16="http://schemas.microsoft.com/office/drawing/2014/main" id="{CD94FC40-43EF-56C7-01DE-3D2289F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409146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376</TotalTime>
  <Words>2658</Words>
  <Application>Microsoft Office PowerPoint</Application>
  <PresentationFormat>Widescreen</PresentationFormat>
  <Paragraphs>274</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-apple-system</vt:lpstr>
      <vt:lpstr>Aptos</vt:lpstr>
      <vt:lpstr>Arial</vt:lpstr>
      <vt:lpstr>Calibri</vt:lpstr>
      <vt:lpstr>Krana Fat B</vt:lpstr>
      <vt:lpstr>Montserrat</vt:lpstr>
      <vt:lpstr>Office Theme</vt:lpstr>
      <vt:lpstr>Overview of Undergraduate Research Methods #1</vt:lpstr>
      <vt:lpstr>Teamwork  </vt:lpstr>
      <vt:lpstr>Q#1</vt:lpstr>
      <vt:lpstr>RM in Context</vt:lpstr>
      <vt:lpstr>RM &amp; Quality of Output?</vt:lpstr>
      <vt:lpstr>Q#2</vt:lpstr>
      <vt:lpstr>What is the purpose of research? </vt:lpstr>
      <vt:lpstr>Key Research Paradigms </vt:lpstr>
      <vt:lpstr>Quantitative Research</vt:lpstr>
      <vt:lpstr>Qualitative Research</vt:lpstr>
      <vt:lpstr>Integration Of Quantitative And Qualitative Approaches</vt:lpstr>
      <vt:lpstr>Q#3</vt:lpstr>
      <vt:lpstr>Key Stages Of The Research Process</vt:lpstr>
      <vt:lpstr>Understanding the research process #2</vt:lpstr>
      <vt:lpstr>Research Questions</vt:lpstr>
      <vt:lpstr>Research Questions (RQs)</vt:lpstr>
      <vt:lpstr>What is a good Research Question?</vt:lpstr>
      <vt:lpstr>Q#4</vt:lpstr>
      <vt:lpstr>Types of Theoretical Framework</vt:lpstr>
      <vt:lpstr>Developing a Theoretical Framework</vt:lpstr>
      <vt:lpstr>Benefits of Theoretical Framework</vt:lpstr>
      <vt:lpstr>Hypotheses</vt:lpstr>
      <vt:lpstr>Hypotheses</vt:lpstr>
      <vt:lpstr>Hypothesis Types: (3 most common)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Colvin, John</dc:creator>
  <cp:lastModifiedBy>John Colvin</cp:lastModifiedBy>
  <cp:revision>1</cp:revision>
  <dcterms:created xsi:type="dcterms:W3CDTF">2024-05-06T08:31:14Z</dcterms:created>
  <dcterms:modified xsi:type="dcterms:W3CDTF">2024-05-14T12:09:43Z</dcterms:modified>
</cp:coreProperties>
</file>