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8" r:id="rId3"/>
    <p:sldId id="299" r:id="rId4"/>
    <p:sldId id="290" r:id="rId5"/>
    <p:sldId id="294" r:id="rId6"/>
    <p:sldId id="274" r:id="rId7"/>
    <p:sldId id="291" r:id="rId8"/>
    <p:sldId id="292" r:id="rId9"/>
    <p:sldId id="293" r:id="rId10"/>
    <p:sldId id="295" r:id="rId11"/>
    <p:sldId id="296" r:id="rId12"/>
    <p:sldId id="310" r:id="rId13"/>
    <p:sldId id="300" r:id="rId14"/>
    <p:sldId id="303" r:id="rId15"/>
    <p:sldId id="305" r:id="rId16"/>
    <p:sldId id="307" r:id="rId17"/>
    <p:sldId id="309" r:id="rId18"/>
    <p:sldId id="311" r:id="rId19"/>
    <p:sldId id="298" r:id="rId20"/>
    <p:sldId id="260" r:id="rId21"/>
    <p:sldId id="262" r:id="rId22"/>
    <p:sldId id="312" r:id="rId23"/>
    <p:sldId id="313" r:id="rId24"/>
    <p:sldId id="297" r:id="rId25"/>
    <p:sldId id="265" r:id="rId26"/>
    <p:sldId id="267" r:id="rId27"/>
    <p:sldId id="314" r:id="rId28"/>
    <p:sldId id="269" r:id="rId29"/>
    <p:sldId id="315" r:id="rId30"/>
    <p:sldId id="316" r:id="rId31"/>
    <p:sldId id="317" r:id="rId32"/>
    <p:sldId id="277"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50"/>
    <a:srgbClr val="004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2DD29-B9B8-4B78-A416-462D39D3915A}" v="38" dt="2024-05-14T14:50:52.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9544" autoAdjust="0"/>
  </p:normalViewPr>
  <p:slideViewPr>
    <p:cSldViewPr snapToGrid="0">
      <p:cViewPr varScale="1">
        <p:scale>
          <a:sx n="54" d="100"/>
          <a:sy n="54" d="100"/>
        </p:scale>
        <p:origin x="9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lvin" userId="4379f728-9248-4db3-8945-7ec9c1f37a22" providerId="ADAL" clId="{BC22DD29-B9B8-4B78-A416-462D39D3915A}"/>
    <pc:docChg chg="undo custSel addSld delSld modSld">
      <pc:chgData name="John Colvin" userId="4379f728-9248-4db3-8945-7ec9c1f37a22" providerId="ADAL" clId="{BC22DD29-B9B8-4B78-A416-462D39D3915A}" dt="2024-05-14T14:51:39.859" v="262" actId="47"/>
      <pc:docMkLst>
        <pc:docMk/>
      </pc:docMkLst>
      <pc:sldChg chg="addSp delSp modSp mod setBg">
        <pc:chgData name="John Colvin" userId="4379f728-9248-4db3-8945-7ec9c1f37a22" providerId="ADAL" clId="{BC22DD29-B9B8-4B78-A416-462D39D3915A}" dt="2024-05-14T14:40:22.185" v="138" actId="14100"/>
        <pc:sldMkLst>
          <pc:docMk/>
          <pc:sldMk cId="0" sldId="260"/>
        </pc:sldMkLst>
        <pc:spChg chg="mod">
          <ac:chgData name="John Colvin" userId="4379f728-9248-4db3-8945-7ec9c1f37a22" providerId="ADAL" clId="{BC22DD29-B9B8-4B78-A416-462D39D3915A}" dt="2024-05-14T14:40:11.045" v="136" actId="26606"/>
          <ac:spMkLst>
            <pc:docMk/>
            <pc:sldMk cId="0" sldId="260"/>
            <ac:spMk id="108546" creationId="{7862FFAC-0BBD-D08F-CA73-D60E2F6B292C}"/>
          </ac:spMkLst>
        </pc:spChg>
        <pc:spChg chg="add del">
          <ac:chgData name="John Colvin" userId="4379f728-9248-4db3-8945-7ec9c1f37a22" providerId="ADAL" clId="{BC22DD29-B9B8-4B78-A416-462D39D3915A}" dt="2024-05-14T14:39:31.160" v="129" actId="26606"/>
          <ac:spMkLst>
            <pc:docMk/>
            <pc:sldMk cId="0" sldId="260"/>
            <ac:spMk id="108547" creationId="{58D02601-1590-6EF7-2B74-D8AE1E9BFDBE}"/>
          </ac:spMkLst>
        </pc:spChg>
        <pc:spChg chg="add del">
          <ac:chgData name="John Colvin" userId="4379f728-9248-4db3-8945-7ec9c1f37a22" providerId="ADAL" clId="{BC22DD29-B9B8-4B78-A416-462D39D3915A}" dt="2024-05-14T14:39:31.132" v="128" actId="26606"/>
          <ac:spMkLst>
            <pc:docMk/>
            <pc:sldMk cId="0" sldId="260"/>
            <ac:spMk id="108553" creationId="{CB6E2F43-29E9-49D9-91FC-E5FEFAAA70DE}"/>
          </ac:spMkLst>
        </pc:spChg>
        <pc:spChg chg="add del">
          <ac:chgData name="John Colvin" userId="4379f728-9248-4db3-8945-7ec9c1f37a22" providerId="ADAL" clId="{BC22DD29-B9B8-4B78-A416-462D39D3915A}" dt="2024-05-14T14:39:29.085" v="126" actId="26606"/>
          <ac:spMkLst>
            <pc:docMk/>
            <pc:sldMk cId="0" sldId="260"/>
            <ac:spMk id="108554" creationId="{4F7EBAE4-9945-4473-9E34-B2C66EA0F03D}"/>
          </ac:spMkLst>
        </pc:spChg>
        <pc:spChg chg="add del">
          <ac:chgData name="John Colvin" userId="4379f728-9248-4db3-8945-7ec9c1f37a22" providerId="ADAL" clId="{BC22DD29-B9B8-4B78-A416-462D39D3915A}" dt="2024-05-14T14:39:31.132" v="128" actId="26606"/>
          <ac:spMkLst>
            <pc:docMk/>
            <pc:sldMk cId="0" sldId="260"/>
            <ac:spMk id="108555" creationId="{3BA62E19-CD42-4C09-B825-844B4943D49D}"/>
          </ac:spMkLst>
        </pc:spChg>
        <pc:spChg chg="add del">
          <ac:chgData name="John Colvin" userId="4379f728-9248-4db3-8945-7ec9c1f37a22" providerId="ADAL" clId="{BC22DD29-B9B8-4B78-A416-462D39D3915A}" dt="2024-05-14T14:39:29.085" v="126" actId="26606"/>
          <ac:spMkLst>
            <pc:docMk/>
            <pc:sldMk cId="0" sldId="260"/>
            <ac:spMk id="108556" creationId="{70BEB1E7-2F88-40BC-B73D-42E5B6F80BFC}"/>
          </ac:spMkLst>
        </pc:spChg>
        <pc:spChg chg="add del">
          <ac:chgData name="John Colvin" userId="4379f728-9248-4db3-8945-7ec9c1f37a22" providerId="ADAL" clId="{BC22DD29-B9B8-4B78-A416-462D39D3915A}" dt="2024-05-14T14:39:31.132" v="128" actId="26606"/>
          <ac:spMkLst>
            <pc:docMk/>
            <pc:sldMk cId="0" sldId="260"/>
            <ac:spMk id="108557" creationId="{8E63CC27-1C86-4653-8866-79C24C5C51FB}"/>
          </ac:spMkLst>
        </pc:spChg>
        <pc:spChg chg="add del">
          <ac:chgData name="John Colvin" userId="4379f728-9248-4db3-8945-7ec9c1f37a22" providerId="ADAL" clId="{BC22DD29-B9B8-4B78-A416-462D39D3915A}" dt="2024-05-14T14:39:29.085" v="126" actId="26606"/>
          <ac:spMkLst>
            <pc:docMk/>
            <pc:sldMk cId="0" sldId="260"/>
            <ac:spMk id="108558" creationId="{A7B99495-F43F-4D80-A44F-2CB4764EB90B}"/>
          </ac:spMkLst>
        </pc:spChg>
        <pc:spChg chg="add del">
          <ac:chgData name="John Colvin" userId="4379f728-9248-4db3-8945-7ec9c1f37a22" providerId="ADAL" clId="{BC22DD29-B9B8-4B78-A416-462D39D3915A}" dt="2024-05-14T14:40:11.045" v="136" actId="26606"/>
          <ac:spMkLst>
            <pc:docMk/>
            <pc:sldMk cId="0" sldId="260"/>
            <ac:spMk id="108559" creationId="{7A5F0580-5EE9-419F-96EE-B6529EF6E7D0}"/>
          </ac:spMkLst>
        </pc:spChg>
        <pc:spChg chg="add del">
          <ac:chgData name="John Colvin" userId="4379f728-9248-4db3-8945-7ec9c1f37a22" providerId="ADAL" clId="{BC22DD29-B9B8-4B78-A416-462D39D3915A}" dt="2024-05-14T14:39:31.132" v="128" actId="26606"/>
          <ac:spMkLst>
            <pc:docMk/>
            <pc:sldMk cId="0" sldId="260"/>
            <ac:spMk id="108561" creationId="{58D02601-1590-6EF7-2B74-D8AE1E9BFDBE}"/>
          </ac:spMkLst>
        </pc:spChg>
        <pc:spChg chg="add del">
          <ac:chgData name="John Colvin" userId="4379f728-9248-4db3-8945-7ec9c1f37a22" providerId="ADAL" clId="{BC22DD29-B9B8-4B78-A416-462D39D3915A}" dt="2024-05-14T14:40:11.045" v="136" actId="26606"/>
          <ac:spMkLst>
            <pc:docMk/>
            <pc:sldMk cId="0" sldId="260"/>
            <ac:spMk id="108563" creationId="{8FC9BE17-9A7B-462D-AE50-3D8777387304}"/>
          </ac:spMkLst>
        </pc:spChg>
        <pc:spChg chg="add del">
          <ac:chgData name="John Colvin" userId="4379f728-9248-4db3-8945-7ec9c1f37a22" providerId="ADAL" clId="{BC22DD29-B9B8-4B78-A416-462D39D3915A}" dt="2024-05-14T14:40:11.045" v="136" actId="26606"/>
          <ac:spMkLst>
            <pc:docMk/>
            <pc:sldMk cId="0" sldId="260"/>
            <ac:spMk id="108565" creationId="{3EBE8569-6AEC-4B8C-8D53-2DE337CDBA65}"/>
          </ac:spMkLst>
        </pc:spChg>
        <pc:spChg chg="add del">
          <ac:chgData name="John Colvin" userId="4379f728-9248-4db3-8945-7ec9c1f37a22" providerId="ADAL" clId="{BC22DD29-B9B8-4B78-A416-462D39D3915A}" dt="2024-05-14T14:40:11.045" v="136" actId="26606"/>
          <ac:spMkLst>
            <pc:docMk/>
            <pc:sldMk cId="0" sldId="260"/>
            <ac:spMk id="108566" creationId="{55D4142C-5077-457F-A6AD-3FECFDB39685}"/>
          </ac:spMkLst>
        </pc:spChg>
        <pc:spChg chg="add mod">
          <ac:chgData name="John Colvin" userId="4379f728-9248-4db3-8945-7ec9c1f37a22" providerId="ADAL" clId="{BC22DD29-B9B8-4B78-A416-462D39D3915A}" dt="2024-05-14T14:40:22.185" v="138" actId="14100"/>
          <ac:spMkLst>
            <pc:docMk/>
            <pc:sldMk cId="0" sldId="260"/>
            <ac:spMk id="108567" creationId="{58D02601-1590-6EF7-2B74-D8AE1E9BFDBE}"/>
          </ac:spMkLst>
        </pc:spChg>
        <pc:spChg chg="add">
          <ac:chgData name="John Colvin" userId="4379f728-9248-4db3-8945-7ec9c1f37a22" providerId="ADAL" clId="{BC22DD29-B9B8-4B78-A416-462D39D3915A}" dt="2024-05-14T14:40:11.045" v="136" actId="26606"/>
          <ac:spMkLst>
            <pc:docMk/>
            <pc:sldMk cId="0" sldId="260"/>
            <ac:spMk id="108572" creationId="{DB304A14-32D0-4873-B914-423ED7B8DAFD}"/>
          </ac:spMkLst>
        </pc:spChg>
        <pc:spChg chg="add">
          <ac:chgData name="John Colvin" userId="4379f728-9248-4db3-8945-7ec9c1f37a22" providerId="ADAL" clId="{BC22DD29-B9B8-4B78-A416-462D39D3915A}" dt="2024-05-14T14:40:11.045" v="136" actId="26606"/>
          <ac:spMkLst>
            <pc:docMk/>
            <pc:sldMk cId="0" sldId="260"/>
            <ac:spMk id="108574" creationId="{1D460C86-854F-4FB3-ABC2-E823D8FEB9DB}"/>
          </ac:spMkLst>
        </pc:spChg>
        <pc:spChg chg="add">
          <ac:chgData name="John Colvin" userId="4379f728-9248-4db3-8945-7ec9c1f37a22" providerId="ADAL" clId="{BC22DD29-B9B8-4B78-A416-462D39D3915A}" dt="2024-05-14T14:40:11.045" v="136" actId="26606"/>
          <ac:spMkLst>
            <pc:docMk/>
            <pc:sldMk cId="0" sldId="260"/>
            <ac:spMk id="108576" creationId="{BB48116A-278A-4CC5-89D3-9DE8E8FF1245}"/>
          </ac:spMkLst>
        </pc:spChg>
        <pc:graphicFrameChg chg="add del">
          <ac:chgData name="John Colvin" userId="4379f728-9248-4db3-8945-7ec9c1f37a22" providerId="ADAL" clId="{BC22DD29-B9B8-4B78-A416-462D39D3915A}" dt="2024-05-14T14:39:29.085" v="126" actId="26606"/>
          <ac:graphicFrameMkLst>
            <pc:docMk/>
            <pc:sldMk cId="0" sldId="260"/>
            <ac:graphicFrameMk id="108549" creationId="{D48A9E5E-15A7-DCEA-B49A-2F12390BB89A}"/>
          </ac:graphicFrameMkLst>
        </pc:graphicFrameChg>
        <pc:picChg chg="add mod">
          <ac:chgData name="John Colvin" userId="4379f728-9248-4db3-8945-7ec9c1f37a22" providerId="ADAL" clId="{BC22DD29-B9B8-4B78-A416-462D39D3915A}" dt="2024-05-14T14:40:01.173" v="135"/>
          <ac:picMkLst>
            <pc:docMk/>
            <pc:sldMk cId="0" sldId="260"/>
            <ac:picMk id="2" creationId="{F4D41B21-AFA9-BDCD-EE86-5AE9D22699E7}"/>
          </ac:picMkLst>
        </pc:picChg>
        <pc:picChg chg="del">
          <ac:chgData name="John Colvin" userId="4379f728-9248-4db3-8945-7ec9c1f37a22" providerId="ADAL" clId="{BC22DD29-B9B8-4B78-A416-462D39D3915A}" dt="2024-05-14T14:39:08.825" v="124" actId="478"/>
          <ac:picMkLst>
            <pc:docMk/>
            <pc:sldMk cId="0" sldId="260"/>
            <ac:picMk id="108548" creationId="{5C394BB3-B205-E31F-01CF-F10EF5E0F854}"/>
          </ac:picMkLst>
        </pc:picChg>
        <pc:picChg chg="add del">
          <ac:chgData name="John Colvin" userId="4379f728-9248-4db3-8945-7ec9c1f37a22" providerId="ADAL" clId="{BC22DD29-B9B8-4B78-A416-462D39D3915A}" dt="2024-05-14T14:39:29.085" v="126" actId="26606"/>
          <ac:picMkLst>
            <pc:docMk/>
            <pc:sldMk cId="0" sldId="260"/>
            <ac:picMk id="108550" creationId="{CA0C4719-FBFB-F376-AF0F-DB7B3956EA25}"/>
          </ac:picMkLst>
        </pc:picChg>
        <pc:picChg chg="add del">
          <ac:chgData name="John Colvin" userId="4379f728-9248-4db3-8945-7ec9c1f37a22" providerId="ADAL" clId="{BC22DD29-B9B8-4B78-A416-462D39D3915A}" dt="2024-05-14T14:39:31.132" v="128" actId="26606"/>
          <ac:picMkLst>
            <pc:docMk/>
            <pc:sldMk cId="0" sldId="260"/>
            <ac:picMk id="108560" creationId="{51579A89-BA25-2B3D-0EC4-40FAE1137FC5}"/>
          </ac:picMkLst>
        </pc:picChg>
        <pc:picChg chg="add mod ord">
          <ac:chgData name="John Colvin" userId="4379f728-9248-4db3-8945-7ec9c1f37a22" providerId="ADAL" clId="{BC22DD29-B9B8-4B78-A416-462D39D3915A}" dt="2024-05-14T14:40:11.045" v="136" actId="26606"/>
          <ac:picMkLst>
            <pc:docMk/>
            <pc:sldMk cId="0" sldId="260"/>
            <ac:picMk id="108564" creationId="{16D81C61-B253-973E-88BD-24811940C7E0}"/>
          </ac:picMkLst>
        </pc:picChg>
      </pc:sldChg>
      <pc:sldChg chg="addSp delSp modSp mod setBg">
        <pc:chgData name="John Colvin" userId="4379f728-9248-4db3-8945-7ec9c1f37a22" providerId="ADAL" clId="{BC22DD29-B9B8-4B78-A416-462D39D3915A}" dt="2024-05-14T14:41:31.635" v="165"/>
        <pc:sldMkLst>
          <pc:docMk/>
          <pc:sldMk cId="0" sldId="262"/>
        </pc:sldMkLst>
        <pc:spChg chg="mod">
          <ac:chgData name="John Colvin" userId="4379f728-9248-4db3-8945-7ec9c1f37a22" providerId="ADAL" clId="{BC22DD29-B9B8-4B78-A416-462D39D3915A}" dt="2024-05-14T14:40:57.341" v="162" actId="26606"/>
          <ac:spMkLst>
            <pc:docMk/>
            <pc:sldMk cId="0" sldId="262"/>
            <ac:spMk id="109570" creationId="{548AD2A6-0A0F-B9E6-89FF-1FE8B84C1D14}"/>
          </ac:spMkLst>
        </pc:spChg>
        <pc:spChg chg="del">
          <ac:chgData name="John Colvin" userId="4379f728-9248-4db3-8945-7ec9c1f37a22" providerId="ADAL" clId="{BC22DD29-B9B8-4B78-A416-462D39D3915A}" dt="2024-05-14T14:40:57.341" v="162" actId="26606"/>
          <ac:spMkLst>
            <pc:docMk/>
            <pc:sldMk cId="0" sldId="262"/>
            <ac:spMk id="109571" creationId="{36B5372A-8C28-B5DE-52C2-DA46BA8E0087}"/>
          </ac:spMkLst>
        </pc:spChg>
        <pc:spChg chg="add">
          <ac:chgData name="John Colvin" userId="4379f728-9248-4db3-8945-7ec9c1f37a22" providerId="ADAL" clId="{BC22DD29-B9B8-4B78-A416-462D39D3915A}" dt="2024-05-14T14:40:57.341" v="162" actId="26606"/>
          <ac:spMkLst>
            <pc:docMk/>
            <pc:sldMk cId="0" sldId="262"/>
            <ac:spMk id="109577" creationId="{BACC6370-2D7E-4714-9D71-7542949D7D5D}"/>
          </ac:spMkLst>
        </pc:spChg>
        <pc:spChg chg="add">
          <ac:chgData name="John Colvin" userId="4379f728-9248-4db3-8945-7ec9c1f37a22" providerId="ADAL" clId="{BC22DD29-B9B8-4B78-A416-462D39D3915A}" dt="2024-05-14T14:40:57.341" v="162" actId="26606"/>
          <ac:spMkLst>
            <pc:docMk/>
            <pc:sldMk cId="0" sldId="262"/>
            <ac:spMk id="109579" creationId="{F68B3F68-107C-434F-AA38-110D5EA91B85}"/>
          </ac:spMkLst>
        </pc:spChg>
        <pc:spChg chg="add">
          <ac:chgData name="John Colvin" userId="4379f728-9248-4db3-8945-7ec9c1f37a22" providerId="ADAL" clId="{BC22DD29-B9B8-4B78-A416-462D39D3915A}" dt="2024-05-14T14:40:57.341" v="162" actId="26606"/>
          <ac:spMkLst>
            <pc:docMk/>
            <pc:sldMk cId="0" sldId="262"/>
            <ac:spMk id="109581" creationId="{AAD0DBB9-1A4B-4391-81D4-CB19F9AB918A}"/>
          </ac:spMkLst>
        </pc:spChg>
        <pc:spChg chg="add">
          <ac:chgData name="John Colvin" userId="4379f728-9248-4db3-8945-7ec9c1f37a22" providerId="ADAL" clId="{BC22DD29-B9B8-4B78-A416-462D39D3915A}" dt="2024-05-14T14:40:57.341" v="162" actId="26606"/>
          <ac:spMkLst>
            <pc:docMk/>
            <pc:sldMk cId="0" sldId="262"/>
            <ac:spMk id="109583" creationId="{063BBA22-50EA-4C4D-BE05-F1CE4E63AA56}"/>
          </ac:spMkLst>
        </pc:spChg>
        <pc:graphicFrameChg chg="add mod">
          <ac:chgData name="John Colvin" userId="4379f728-9248-4db3-8945-7ec9c1f37a22" providerId="ADAL" clId="{BC22DD29-B9B8-4B78-A416-462D39D3915A}" dt="2024-05-14T14:41:14.150" v="164" actId="255"/>
          <ac:graphicFrameMkLst>
            <pc:docMk/>
            <pc:sldMk cId="0" sldId="262"/>
            <ac:graphicFrameMk id="109573" creationId="{DFCEFA83-A8D6-30DB-56F3-83808A45FB47}"/>
          </ac:graphicFrameMkLst>
        </pc:graphicFrameChg>
        <pc:picChg chg="add mod">
          <ac:chgData name="John Colvin" userId="4379f728-9248-4db3-8945-7ec9c1f37a22" providerId="ADAL" clId="{BC22DD29-B9B8-4B78-A416-462D39D3915A}" dt="2024-05-14T14:41:31.635" v="165"/>
          <ac:picMkLst>
            <pc:docMk/>
            <pc:sldMk cId="0" sldId="262"/>
            <ac:picMk id="2" creationId="{2F9395D2-DFA7-C9A2-6B60-CF5D69F1EA20}"/>
          </ac:picMkLst>
        </pc:picChg>
        <pc:picChg chg="del">
          <ac:chgData name="John Colvin" userId="4379f728-9248-4db3-8945-7ec9c1f37a22" providerId="ADAL" clId="{BC22DD29-B9B8-4B78-A416-462D39D3915A}" dt="2024-05-14T14:40:32.705" v="139" actId="478"/>
          <ac:picMkLst>
            <pc:docMk/>
            <pc:sldMk cId="0" sldId="262"/>
            <ac:picMk id="109572" creationId="{9431D3B7-27C2-0D6E-AB95-ABC6191FD2F9}"/>
          </ac:picMkLst>
        </pc:picChg>
      </pc:sldChg>
      <pc:sldChg chg="modSp del mod">
        <pc:chgData name="John Colvin" userId="4379f728-9248-4db3-8945-7ec9c1f37a22" providerId="ADAL" clId="{BC22DD29-B9B8-4B78-A416-462D39D3915A}" dt="2024-05-14T14:43:36.539" v="192" actId="47"/>
        <pc:sldMkLst>
          <pc:docMk/>
          <pc:sldMk cId="0" sldId="263"/>
        </pc:sldMkLst>
        <pc:spChg chg="mod">
          <ac:chgData name="John Colvin" userId="4379f728-9248-4db3-8945-7ec9c1f37a22" providerId="ADAL" clId="{BC22DD29-B9B8-4B78-A416-462D39D3915A}" dt="2024-05-14T14:13:29.419" v="0" actId="27636"/>
          <ac:spMkLst>
            <pc:docMk/>
            <pc:sldMk cId="0" sldId="263"/>
            <ac:spMk id="113667" creationId="{E8B5AD83-9255-2899-5AD7-742CA2379EC0}"/>
          </ac:spMkLst>
        </pc:spChg>
      </pc:sldChg>
      <pc:sldChg chg="addSp delSp modSp mod setBg">
        <pc:chgData name="John Colvin" userId="4379f728-9248-4db3-8945-7ec9c1f37a22" providerId="ADAL" clId="{BC22DD29-B9B8-4B78-A416-462D39D3915A}" dt="2024-05-14T14:44:26.066" v="201" actId="1076"/>
        <pc:sldMkLst>
          <pc:docMk/>
          <pc:sldMk cId="0" sldId="265"/>
        </pc:sldMkLst>
        <pc:spChg chg="mod">
          <ac:chgData name="John Colvin" userId="4379f728-9248-4db3-8945-7ec9c1f37a22" providerId="ADAL" clId="{BC22DD29-B9B8-4B78-A416-462D39D3915A}" dt="2024-05-14T14:44:10.496" v="198" actId="26606"/>
          <ac:spMkLst>
            <pc:docMk/>
            <pc:sldMk cId="0" sldId="265"/>
            <ac:spMk id="114690" creationId="{E52DD015-B45F-88C3-79FC-76B81C1EFA70}"/>
          </ac:spMkLst>
        </pc:spChg>
        <pc:spChg chg="mod">
          <ac:chgData name="John Colvin" userId="4379f728-9248-4db3-8945-7ec9c1f37a22" providerId="ADAL" clId="{BC22DD29-B9B8-4B78-A416-462D39D3915A}" dt="2024-05-14T14:44:26.066" v="201" actId="1076"/>
          <ac:spMkLst>
            <pc:docMk/>
            <pc:sldMk cId="0" sldId="265"/>
            <ac:spMk id="114691" creationId="{EDB31801-35B5-0C59-6CD3-6128FEEE6979}"/>
          </ac:spMkLst>
        </pc:spChg>
        <pc:spChg chg="add del">
          <ac:chgData name="John Colvin" userId="4379f728-9248-4db3-8945-7ec9c1f37a22" providerId="ADAL" clId="{BC22DD29-B9B8-4B78-A416-462D39D3915A}" dt="2024-05-14T14:44:10.496" v="198" actId="26606"/>
          <ac:spMkLst>
            <pc:docMk/>
            <pc:sldMk cId="0" sldId="265"/>
            <ac:spMk id="114697" creationId="{E0C28A69-9B26-45AC-AFF7-719A7A50A092}"/>
          </ac:spMkLst>
        </pc:spChg>
        <pc:spChg chg="add del">
          <ac:chgData name="John Colvin" userId="4379f728-9248-4db3-8945-7ec9c1f37a22" providerId="ADAL" clId="{BC22DD29-B9B8-4B78-A416-462D39D3915A}" dt="2024-05-14T14:44:10.496" v="198" actId="26606"/>
          <ac:spMkLst>
            <pc:docMk/>
            <pc:sldMk cId="0" sldId="265"/>
            <ac:spMk id="114699" creationId="{33AE4636-AEEC-45D6-84D4-7AC2DA48ECF8}"/>
          </ac:spMkLst>
        </pc:spChg>
        <pc:spChg chg="add del">
          <ac:chgData name="John Colvin" userId="4379f728-9248-4db3-8945-7ec9c1f37a22" providerId="ADAL" clId="{BC22DD29-B9B8-4B78-A416-462D39D3915A}" dt="2024-05-14T14:44:10.496" v="198" actId="26606"/>
          <ac:spMkLst>
            <pc:docMk/>
            <pc:sldMk cId="0" sldId="265"/>
            <ac:spMk id="114701" creationId="{8D9CE0F4-2EB2-4F1F-8AAC-DB3571D9FE10}"/>
          </ac:spMkLst>
        </pc:spChg>
        <pc:spChg chg="add">
          <ac:chgData name="John Colvin" userId="4379f728-9248-4db3-8945-7ec9c1f37a22" providerId="ADAL" clId="{BC22DD29-B9B8-4B78-A416-462D39D3915A}" dt="2024-05-14T14:44:10.496" v="198" actId="26606"/>
          <ac:spMkLst>
            <pc:docMk/>
            <pc:sldMk cId="0" sldId="265"/>
            <ac:spMk id="114706" creationId="{F13C74B1-5B17-4795-BED0-7140497B445A}"/>
          </ac:spMkLst>
        </pc:spChg>
        <pc:spChg chg="add">
          <ac:chgData name="John Colvin" userId="4379f728-9248-4db3-8945-7ec9c1f37a22" providerId="ADAL" clId="{BC22DD29-B9B8-4B78-A416-462D39D3915A}" dt="2024-05-14T14:44:10.496" v="198" actId="26606"/>
          <ac:spMkLst>
            <pc:docMk/>
            <pc:sldMk cId="0" sldId="265"/>
            <ac:spMk id="114708" creationId="{D4974D33-8DC5-464E-8C6D-BE58F0669C17}"/>
          </ac:spMkLst>
        </pc:spChg>
        <pc:picChg chg="add mod">
          <ac:chgData name="John Colvin" userId="4379f728-9248-4db3-8945-7ec9c1f37a22" providerId="ADAL" clId="{BC22DD29-B9B8-4B78-A416-462D39D3915A}" dt="2024-05-14T14:43:55.825" v="195"/>
          <ac:picMkLst>
            <pc:docMk/>
            <pc:sldMk cId="0" sldId="265"/>
            <ac:picMk id="2" creationId="{6B7EF7AE-A9EB-FB15-3755-A72815487A2C}"/>
          </ac:picMkLst>
        </pc:picChg>
        <pc:picChg chg="del">
          <ac:chgData name="John Colvin" userId="4379f728-9248-4db3-8945-7ec9c1f37a22" providerId="ADAL" clId="{BC22DD29-B9B8-4B78-A416-462D39D3915A}" dt="2024-05-14T14:43:42.755" v="193" actId="478"/>
          <ac:picMkLst>
            <pc:docMk/>
            <pc:sldMk cId="0" sldId="265"/>
            <ac:picMk id="114692" creationId="{E22271A5-573B-9E0A-7CA4-819AC734D890}"/>
          </ac:picMkLst>
        </pc:picChg>
        <pc:picChg chg="add mod ord">
          <ac:chgData name="John Colvin" userId="4379f728-9248-4db3-8945-7ec9c1f37a22" providerId="ADAL" clId="{BC22DD29-B9B8-4B78-A416-462D39D3915A}" dt="2024-05-14T14:44:10.496" v="198" actId="26606"/>
          <ac:picMkLst>
            <pc:docMk/>
            <pc:sldMk cId="0" sldId="265"/>
            <ac:picMk id="114693" creationId="{D5188BCC-7045-6A5F-D6A5-36A9A7EB5849}"/>
          </ac:picMkLst>
        </pc:picChg>
      </pc:sldChg>
      <pc:sldChg chg="addSp delSp modSp mod">
        <pc:chgData name="John Colvin" userId="4379f728-9248-4db3-8945-7ec9c1f37a22" providerId="ADAL" clId="{BC22DD29-B9B8-4B78-A416-462D39D3915A}" dt="2024-05-14T14:45:34.411" v="207" actId="255"/>
        <pc:sldMkLst>
          <pc:docMk/>
          <pc:sldMk cId="0" sldId="267"/>
        </pc:sldMkLst>
        <pc:spChg chg="del">
          <ac:chgData name="John Colvin" userId="4379f728-9248-4db3-8945-7ec9c1f37a22" providerId="ADAL" clId="{BC22DD29-B9B8-4B78-A416-462D39D3915A}" dt="2024-05-14T14:45:08.510" v="203" actId="26606"/>
          <ac:spMkLst>
            <pc:docMk/>
            <pc:sldMk cId="0" sldId="267"/>
            <ac:spMk id="115715" creationId="{B6E2CDD9-106C-EB04-9DF2-F86602952EDE}"/>
          </ac:spMkLst>
        </pc:spChg>
        <pc:graphicFrameChg chg="add mod">
          <ac:chgData name="John Colvin" userId="4379f728-9248-4db3-8945-7ec9c1f37a22" providerId="ADAL" clId="{BC22DD29-B9B8-4B78-A416-462D39D3915A}" dt="2024-05-14T14:45:34.411" v="207" actId="255"/>
          <ac:graphicFrameMkLst>
            <pc:docMk/>
            <pc:sldMk cId="0" sldId="267"/>
            <ac:graphicFrameMk id="115717" creationId="{04BEBE57-1116-5615-6095-F16FA8D7F666}"/>
          </ac:graphicFrameMkLst>
        </pc:graphicFrameChg>
        <pc:picChg chg="del">
          <ac:chgData name="John Colvin" userId="4379f728-9248-4db3-8945-7ec9c1f37a22" providerId="ADAL" clId="{BC22DD29-B9B8-4B78-A416-462D39D3915A}" dt="2024-05-14T14:44:32.528" v="202" actId="478"/>
          <ac:picMkLst>
            <pc:docMk/>
            <pc:sldMk cId="0" sldId="267"/>
            <ac:picMk id="115716" creationId="{951B1EF3-1395-D288-B194-7D093B206D78}"/>
          </ac:picMkLst>
        </pc:picChg>
      </pc:sldChg>
      <pc:sldChg chg="addSp modSp mod setBg">
        <pc:chgData name="John Colvin" userId="4379f728-9248-4db3-8945-7ec9c1f37a22" providerId="ADAL" clId="{BC22DD29-B9B8-4B78-A416-462D39D3915A}" dt="2024-05-14T14:49:06.778" v="232" actId="255"/>
        <pc:sldMkLst>
          <pc:docMk/>
          <pc:sldMk cId="0" sldId="269"/>
        </pc:sldMkLst>
        <pc:spChg chg="mod">
          <ac:chgData name="John Colvin" userId="4379f728-9248-4db3-8945-7ec9c1f37a22" providerId="ADAL" clId="{BC22DD29-B9B8-4B78-A416-462D39D3915A}" dt="2024-05-14T14:48:53.845" v="228" actId="26606"/>
          <ac:spMkLst>
            <pc:docMk/>
            <pc:sldMk cId="0" sldId="269"/>
            <ac:spMk id="117762" creationId="{E60CF866-FF3F-12A4-BD4D-2BA6EBEC7B2B}"/>
          </ac:spMkLst>
        </pc:spChg>
        <pc:spChg chg="mod">
          <ac:chgData name="John Colvin" userId="4379f728-9248-4db3-8945-7ec9c1f37a22" providerId="ADAL" clId="{BC22DD29-B9B8-4B78-A416-462D39D3915A}" dt="2024-05-14T14:49:06.778" v="232" actId="255"/>
          <ac:spMkLst>
            <pc:docMk/>
            <pc:sldMk cId="0" sldId="269"/>
            <ac:spMk id="117763" creationId="{8D6A6602-269B-B81D-23E9-1E7EC62B0F8D}"/>
          </ac:spMkLst>
        </pc:spChg>
        <pc:grpChg chg="add">
          <ac:chgData name="John Colvin" userId="4379f728-9248-4db3-8945-7ec9c1f37a22" providerId="ADAL" clId="{BC22DD29-B9B8-4B78-A416-462D39D3915A}" dt="2024-05-14T14:48:53.845" v="228" actId="26606"/>
          <ac:grpSpMkLst>
            <pc:docMk/>
            <pc:sldMk cId="0" sldId="269"/>
            <ac:grpSpMk id="117769" creationId="{5EFBDE31-BB3E-6CFC-23CD-B5976DA38438}"/>
          </ac:grpSpMkLst>
        </pc:grpChg>
        <pc:picChg chg="add">
          <ac:chgData name="John Colvin" userId="4379f728-9248-4db3-8945-7ec9c1f37a22" providerId="ADAL" clId="{BC22DD29-B9B8-4B78-A416-462D39D3915A}" dt="2024-05-14T14:48:53.845" v="228" actId="26606"/>
          <ac:picMkLst>
            <pc:docMk/>
            <pc:sldMk cId="0" sldId="269"/>
            <ac:picMk id="117765" creationId="{4AD81B08-B021-7F4D-6EA5-FE848E6CE876}"/>
          </ac:picMkLst>
        </pc:picChg>
      </pc:sldChg>
      <pc:sldChg chg="addSp delSp modSp mod setBg">
        <pc:chgData name="John Colvin" userId="4379f728-9248-4db3-8945-7ec9c1f37a22" providerId="ADAL" clId="{BC22DD29-B9B8-4B78-A416-462D39D3915A}" dt="2024-05-14T14:17:22.857" v="30" actId="255"/>
        <pc:sldMkLst>
          <pc:docMk/>
          <pc:sldMk cId="0" sldId="274"/>
        </pc:sldMkLst>
        <pc:spChg chg="mod">
          <ac:chgData name="John Colvin" userId="4379f728-9248-4db3-8945-7ec9c1f37a22" providerId="ADAL" clId="{BC22DD29-B9B8-4B78-A416-462D39D3915A}" dt="2024-05-14T14:16:59.754" v="23" actId="26606"/>
          <ac:spMkLst>
            <pc:docMk/>
            <pc:sldMk cId="0" sldId="274"/>
            <ac:spMk id="94210" creationId="{3B126E46-9906-DE69-7DB3-7C2BDE197E79}"/>
          </ac:spMkLst>
        </pc:spChg>
        <pc:spChg chg="add del">
          <ac:chgData name="John Colvin" userId="4379f728-9248-4db3-8945-7ec9c1f37a22" providerId="ADAL" clId="{BC22DD29-B9B8-4B78-A416-462D39D3915A}" dt="2024-05-14T14:16:59.754" v="23" actId="26606"/>
          <ac:spMkLst>
            <pc:docMk/>
            <pc:sldMk cId="0" sldId="274"/>
            <ac:spMk id="94211" creationId="{1505027C-70C1-7AC5-A9DF-9630D4EA400B}"/>
          </ac:spMkLst>
        </pc:spChg>
        <pc:spChg chg="add del">
          <ac:chgData name="John Colvin" userId="4379f728-9248-4db3-8945-7ec9c1f37a22" providerId="ADAL" clId="{BC22DD29-B9B8-4B78-A416-462D39D3915A}" dt="2024-05-14T14:16:46.252" v="20" actId="26606"/>
          <ac:spMkLst>
            <pc:docMk/>
            <pc:sldMk cId="0" sldId="274"/>
            <ac:spMk id="94217" creationId="{5C8908E2-EE49-44D2-9428-A28D2312A8D5}"/>
          </ac:spMkLst>
        </pc:spChg>
        <pc:spChg chg="add del">
          <ac:chgData name="John Colvin" userId="4379f728-9248-4db3-8945-7ec9c1f37a22" providerId="ADAL" clId="{BC22DD29-B9B8-4B78-A416-462D39D3915A}" dt="2024-05-14T14:16:46.252" v="20" actId="26606"/>
          <ac:spMkLst>
            <pc:docMk/>
            <pc:sldMk cId="0" sldId="274"/>
            <ac:spMk id="94223" creationId="{7449A6C7-D15F-4AA5-BFA5-71A404B47016}"/>
          </ac:spMkLst>
        </pc:spChg>
        <pc:spChg chg="add del">
          <ac:chgData name="John Colvin" userId="4379f728-9248-4db3-8945-7ec9c1f37a22" providerId="ADAL" clId="{BC22DD29-B9B8-4B78-A416-462D39D3915A}" dt="2024-05-14T14:16:46.252" v="20" actId="26606"/>
          <ac:spMkLst>
            <pc:docMk/>
            <pc:sldMk cId="0" sldId="274"/>
            <ac:spMk id="94225" creationId="{ED888B23-07FA-482A-96DF-47E31AF1A603}"/>
          </ac:spMkLst>
        </pc:spChg>
        <pc:spChg chg="add del">
          <ac:chgData name="John Colvin" userId="4379f728-9248-4db3-8945-7ec9c1f37a22" providerId="ADAL" clId="{BC22DD29-B9B8-4B78-A416-462D39D3915A}" dt="2024-05-14T14:16:59.738" v="22" actId="26606"/>
          <ac:spMkLst>
            <pc:docMk/>
            <pc:sldMk cId="0" sldId="274"/>
            <ac:spMk id="94227" creationId="{5C8908E2-EE49-44D2-9428-A28D2312A8D5}"/>
          </ac:spMkLst>
        </pc:spChg>
        <pc:spChg chg="add del">
          <ac:chgData name="John Colvin" userId="4379f728-9248-4db3-8945-7ec9c1f37a22" providerId="ADAL" clId="{BC22DD29-B9B8-4B78-A416-462D39D3915A}" dt="2024-05-14T14:16:59.738" v="22" actId="26606"/>
          <ac:spMkLst>
            <pc:docMk/>
            <pc:sldMk cId="0" sldId="274"/>
            <ac:spMk id="94231" creationId="{7449A6C7-D15F-4AA5-BFA5-71A404B47016}"/>
          </ac:spMkLst>
        </pc:spChg>
        <pc:spChg chg="add del">
          <ac:chgData name="John Colvin" userId="4379f728-9248-4db3-8945-7ec9c1f37a22" providerId="ADAL" clId="{BC22DD29-B9B8-4B78-A416-462D39D3915A}" dt="2024-05-14T14:16:59.738" v="22" actId="26606"/>
          <ac:spMkLst>
            <pc:docMk/>
            <pc:sldMk cId="0" sldId="274"/>
            <ac:spMk id="94232" creationId="{ED888B23-07FA-482A-96DF-47E31AF1A603}"/>
          </ac:spMkLst>
        </pc:spChg>
        <pc:spChg chg="add">
          <ac:chgData name="John Colvin" userId="4379f728-9248-4db3-8945-7ec9c1f37a22" providerId="ADAL" clId="{BC22DD29-B9B8-4B78-A416-462D39D3915A}" dt="2024-05-14T14:16:59.754" v="23" actId="26606"/>
          <ac:spMkLst>
            <pc:docMk/>
            <pc:sldMk cId="0" sldId="274"/>
            <ac:spMk id="94235" creationId="{F944E337-3E5D-4A1F-A5A1-2057F25B8A7B}"/>
          </ac:spMkLst>
        </pc:spChg>
        <pc:spChg chg="add">
          <ac:chgData name="John Colvin" userId="4379f728-9248-4db3-8945-7ec9c1f37a22" providerId="ADAL" clId="{BC22DD29-B9B8-4B78-A416-462D39D3915A}" dt="2024-05-14T14:16:59.754" v="23" actId="26606"/>
          <ac:spMkLst>
            <pc:docMk/>
            <pc:sldMk cId="0" sldId="274"/>
            <ac:spMk id="94236" creationId="{4DA50D69-7CF7-4844-B844-A2B821C77F24}"/>
          </ac:spMkLst>
        </pc:spChg>
        <pc:spChg chg="add mod">
          <ac:chgData name="John Colvin" userId="4379f728-9248-4db3-8945-7ec9c1f37a22" providerId="ADAL" clId="{BC22DD29-B9B8-4B78-A416-462D39D3915A}" dt="2024-05-14T14:17:22.857" v="30" actId="255"/>
          <ac:spMkLst>
            <pc:docMk/>
            <pc:sldMk cId="0" sldId="274"/>
            <ac:spMk id="94238" creationId="{1505027C-70C1-7AC5-A9DF-9630D4EA400B}"/>
          </ac:spMkLst>
        </pc:spChg>
        <pc:grpChg chg="add del">
          <ac:chgData name="John Colvin" userId="4379f728-9248-4db3-8945-7ec9c1f37a22" providerId="ADAL" clId="{BC22DD29-B9B8-4B78-A416-462D39D3915A}" dt="2024-05-14T14:16:46.252" v="20" actId="26606"/>
          <ac:grpSpMkLst>
            <pc:docMk/>
            <pc:sldMk cId="0" sldId="274"/>
            <ac:grpSpMk id="94219" creationId="{05314994-6337-4875-8CF5-652CAFE8342C}"/>
          </ac:grpSpMkLst>
        </pc:grpChg>
        <pc:grpChg chg="add del">
          <ac:chgData name="John Colvin" userId="4379f728-9248-4db3-8945-7ec9c1f37a22" providerId="ADAL" clId="{BC22DD29-B9B8-4B78-A416-462D39D3915A}" dt="2024-05-14T14:16:59.738" v="22" actId="26606"/>
          <ac:grpSpMkLst>
            <pc:docMk/>
            <pc:sldMk cId="0" sldId="274"/>
            <ac:grpSpMk id="94228" creationId="{05314994-6337-4875-8CF5-652CAFE8342C}"/>
          </ac:grpSpMkLst>
        </pc:grpChg>
        <pc:graphicFrameChg chg="add del">
          <ac:chgData name="John Colvin" userId="4379f728-9248-4db3-8945-7ec9c1f37a22" providerId="ADAL" clId="{BC22DD29-B9B8-4B78-A416-462D39D3915A}" dt="2024-05-14T14:16:46.252" v="20" actId="26606"/>
          <ac:graphicFrameMkLst>
            <pc:docMk/>
            <pc:sldMk cId="0" sldId="274"/>
            <ac:graphicFrameMk id="94213" creationId="{6A1938B5-0BC4-3821-89DC-C6A132494D24}"/>
          </ac:graphicFrameMkLst>
        </pc:graphicFrameChg>
        <pc:graphicFrameChg chg="add del">
          <ac:chgData name="John Colvin" userId="4379f728-9248-4db3-8945-7ec9c1f37a22" providerId="ADAL" clId="{BC22DD29-B9B8-4B78-A416-462D39D3915A}" dt="2024-05-14T14:16:59.738" v="22" actId="26606"/>
          <ac:graphicFrameMkLst>
            <pc:docMk/>
            <pc:sldMk cId="0" sldId="274"/>
            <ac:graphicFrameMk id="94233" creationId="{FC7FDBD1-1BA3-4DF2-43FF-A7C48DD16448}"/>
          </ac:graphicFrameMkLst>
        </pc:graphicFrameChg>
        <pc:picChg chg="add mod">
          <ac:chgData name="John Colvin" userId="4379f728-9248-4db3-8945-7ec9c1f37a22" providerId="ADAL" clId="{BC22DD29-B9B8-4B78-A416-462D39D3915A}" dt="2024-05-14T14:17:02.652" v="24"/>
          <ac:picMkLst>
            <pc:docMk/>
            <pc:sldMk cId="0" sldId="274"/>
            <ac:picMk id="2" creationId="{1D9C7FDB-227E-EA32-D962-DB37A23644D6}"/>
          </ac:picMkLst>
        </pc:picChg>
        <pc:picChg chg="add">
          <ac:chgData name="John Colvin" userId="4379f728-9248-4db3-8945-7ec9c1f37a22" providerId="ADAL" clId="{BC22DD29-B9B8-4B78-A416-462D39D3915A}" dt="2024-05-14T14:16:59.754" v="23" actId="26606"/>
          <ac:picMkLst>
            <pc:docMk/>
            <pc:sldMk cId="0" sldId="274"/>
            <ac:picMk id="94237" creationId="{E7EEF6AE-7F9C-BD02-223D-BEE32015CA01}"/>
          </ac:picMkLst>
        </pc:picChg>
      </pc:sldChg>
      <pc:sldChg chg="del">
        <pc:chgData name="John Colvin" userId="4379f728-9248-4db3-8945-7ec9c1f37a22" providerId="ADAL" clId="{BC22DD29-B9B8-4B78-A416-462D39D3915A}" dt="2024-05-14T14:51:33.025" v="254" actId="47"/>
        <pc:sldMkLst>
          <pc:docMk/>
          <pc:sldMk cId="2903984323" sldId="278"/>
        </pc:sldMkLst>
      </pc:sldChg>
      <pc:sldChg chg="del">
        <pc:chgData name="John Colvin" userId="4379f728-9248-4db3-8945-7ec9c1f37a22" providerId="ADAL" clId="{BC22DD29-B9B8-4B78-A416-462D39D3915A}" dt="2024-05-14T14:51:34.454" v="255" actId="47"/>
        <pc:sldMkLst>
          <pc:docMk/>
          <pc:sldMk cId="1430120961" sldId="279"/>
        </pc:sldMkLst>
      </pc:sldChg>
      <pc:sldChg chg="del">
        <pc:chgData name="John Colvin" userId="4379f728-9248-4db3-8945-7ec9c1f37a22" providerId="ADAL" clId="{BC22DD29-B9B8-4B78-A416-462D39D3915A}" dt="2024-05-14T14:51:35.318" v="256" actId="47"/>
        <pc:sldMkLst>
          <pc:docMk/>
          <pc:sldMk cId="1266582337" sldId="280"/>
        </pc:sldMkLst>
      </pc:sldChg>
      <pc:sldChg chg="del">
        <pc:chgData name="John Colvin" userId="4379f728-9248-4db3-8945-7ec9c1f37a22" providerId="ADAL" clId="{BC22DD29-B9B8-4B78-A416-462D39D3915A}" dt="2024-05-14T14:51:35.987" v="257" actId="47"/>
        <pc:sldMkLst>
          <pc:docMk/>
          <pc:sldMk cId="1328883978" sldId="281"/>
        </pc:sldMkLst>
      </pc:sldChg>
      <pc:sldChg chg="del">
        <pc:chgData name="John Colvin" userId="4379f728-9248-4db3-8945-7ec9c1f37a22" providerId="ADAL" clId="{BC22DD29-B9B8-4B78-A416-462D39D3915A}" dt="2024-05-14T14:51:36.764" v="258" actId="47"/>
        <pc:sldMkLst>
          <pc:docMk/>
          <pc:sldMk cId="3467235329" sldId="282"/>
        </pc:sldMkLst>
      </pc:sldChg>
      <pc:sldChg chg="del">
        <pc:chgData name="John Colvin" userId="4379f728-9248-4db3-8945-7ec9c1f37a22" providerId="ADAL" clId="{BC22DD29-B9B8-4B78-A416-462D39D3915A}" dt="2024-05-14T14:51:37.275" v="259" actId="47"/>
        <pc:sldMkLst>
          <pc:docMk/>
          <pc:sldMk cId="2806285935" sldId="283"/>
        </pc:sldMkLst>
      </pc:sldChg>
      <pc:sldChg chg="del">
        <pc:chgData name="John Colvin" userId="4379f728-9248-4db3-8945-7ec9c1f37a22" providerId="ADAL" clId="{BC22DD29-B9B8-4B78-A416-462D39D3915A}" dt="2024-05-14T14:51:38.260" v="260" actId="47"/>
        <pc:sldMkLst>
          <pc:docMk/>
          <pc:sldMk cId="1834570244" sldId="284"/>
        </pc:sldMkLst>
      </pc:sldChg>
      <pc:sldChg chg="del">
        <pc:chgData name="John Colvin" userId="4379f728-9248-4db3-8945-7ec9c1f37a22" providerId="ADAL" clId="{BC22DD29-B9B8-4B78-A416-462D39D3915A}" dt="2024-05-14T14:51:38.946" v="261" actId="47"/>
        <pc:sldMkLst>
          <pc:docMk/>
          <pc:sldMk cId="3549975326" sldId="285"/>
        </pc:sldMkLst>
      </pc:sldChg>
      <pc:sldChg chg="del">
        <pc:chgData name="John Colvin" userId="4379f728-9248-4db3-8945-7ec9c1f37a22" providerId="ADAL" clId="{BC22DD29-B9B8-4B78-A416-462D39D3915A}" dt="2024-05-14T14:51:39.859" v="262" actId="47"/>
        <pc:sldMkLst>
          <pc:docMk/>
          <pc:sldMk cId="3431020962" sldId="286"/>
        </pc:sldMkLst>
      </pc:sldChg>
      <pc:sldChg chg="del">
        <pc:chgData name="John Colvin" userId="4379f728-9248-4db3-8945-7ec9c1f37a22" providerId="ADAL" clId="{BC22DD29-B9B8-4B78-A416-462D39D3915A}" dt="2024-05-14T14:13:34.667" v="2" actId="47"/>
        <pc:sldMkLst>
          <pc:docMk/>
          <pc:sldMk cId="0" sldId="287"/>
        </pc:sldMkLst>
      </pc:sldChg>
      <pc:sldChg chg="delSp modSp mod">
        <pc:chgData name="John Colvin" userId="4379f728-9248-4db3-8945-7ec9c1f37a22" providerId="ADAL" clId="{BC22DD29-B9B8-4B78-A416-462D39D3915A}" dt="2024-05-14T14:13:45.533" v="4" actId="120"/>
        <pc:sldMkLst>
          <pc:docMk/>
          <pc:sldMk cId="0" sldId="288"/>
        </pc:sldMkLst>
        <pc:spChg chg="mod">
          <ac:chgData name="John Colvin" userId="4379f728-9248-4db3-8945-7ec9c1f37a22" providerId="ADAL" clId="{BC22DD29-B9B8-4B78-A416-462D39D3915A}" dt="2024-05-14T14:13:45.533" v="4" actId="120"/>
          <ac:spMkLst>
            <pc:docMk/>
            <pc:sldMk cId="0" sldId="288"/>
            <ac:spMk id="90115" creationId="{8406DAD1-DF24-FA1E-4E7D-C18ECBC66EB5}"/>
          </ac:spMkLst>
        </pc:spChg>
        <pc:picChg chg="del">
          <ac:chgData name="John Colvin" userId="4379f728-9248-4db3-8945-7ec9c1f37a22" providerId="ADAL" clId="{BC22DD29-B9B8-4B78-A416-462D39D3915A}" dt="2024-05-14T14:13:38.894" v="3" actId="478"/>
          <ac:picMkLst>
            <pc:docMk/>
            <pc:sldMk cId="0" sldId="288"/>
            <ac:picMk id="90116" creationId="{5C4674AD-5D9A-702D-34F7-4AE4B7906DAD}"/>
          </ac:picMkLst>
        </pc:picChg>
      </pc:sldChg>
      <pc:sldChg chg="addSp modSp mod setBg">
        <pc:chgData name="John Colvin" userId="4379f728-9248-4db3-8945-7ec9c1f37a22" providerId="ADAL" clId="{BC22DD29-B9B8-4B78-A416-462D39D3915A}" dt="2024-05-14T14:14:43.256" v="10" actId="255"/>
        <pc:sldMkLst>
          <pc:docMk/>
          <pc:sldMk cId="0" sldId="290"/>
        </pc:sldMkLst>
        <pc:spChg chg="mod">
          <ac:chgData name="John Colvin" userId="4379f728-9248-4db3-8945-7ec9c1f37a22" providerId="ADAL" clId="{BC22DD29-B9B8-4B78-A416-462D39D3915A}" dt="2024-05-14T14:14:35.284" v="8" actId="26606"/>
          <ac:spMkLst>
            <pc:docMk/>
            <pc:sldMk cId="0" sldId="290"/>
            <ac:spMk id="92162" creationId="{90CBFCAE-01F3-E336-0EA8-2FB4D0728947}"/>
          </ac:spMkLst>
        </pc:spChg>
        <pc:spChg chg="mod">
          <ac:chgData name="John Colvin" userId="4379f728-9248-4db3-8945-7ec9c1f37a22" providerId="ADAL" clId="{BC22DD29-B9B8-4B78-A416-462D39D3915A}" dt="2024-05-14T14:14:43.256" v="10" actId="255"/>
          <ac:spMkLst>
            <pc:docMk/>
            <pc:sldMk cId="0" sldId="290"/>
            <ac:spMk id="92163" creationId="{521FDC27-4F42-15F6-541D-74EF36792429}"/>
          </ac:spMkLst>
        </pc:spChg>
        <pc:spChg chg="add">
          <ac:chgData name="John Colvin" userId="4379f728-9248-4db3-8945-7ec9c1f37a22" providerId="ADAL" clId="{BC22DD29-B9B8-4B78-A416-462D39D3915A}" dt="2024-05-14T14:14:35.284" v="8" actId="26606"/>
          <ac:spMkLst>
            <pc:docMk/>
            <pc:sldMk cId="0" sldId="290"/>
            <ac:spMk id="92169" creationId="{560AFAAC-EA6C-45A9-9E03-C9C9F0193B4F}"/>
          </ac:spMkLst>
        </pc:spChg>
        <pc:spChg chg="add">
          <ac:chgData name="John Colvin" userId="4379f728-9248-4db3-8945-7ec9c1f37a22" providerId="ADAL" clId="{BC22DD29-B9B8-4B78-A416-462D39D3915A}" dt="2024-05-14T14:14:35.284" v="8" actId="26606"/>
          <ac:spMkLst>
            <pc:docMk/>
            <pc:sldMk cId="0" sldId="290"/>
            <ac:spMk id="92171" creationId="{83549E37-C86B-4401-90BD-D8BF83859F14}"/>
          </ac:spMkLst>
        </pc:spChg>
        <pc:spChg chg="add">
          <ac:chgData name="John Colvin" userId="4379f728-9248-4db3-8945-7ec9c1f37a22" providerId="ADAL" clId="{BC22DD29-B9B8-4B78-A416-462D39D3915A}" dt="2024-05-14T14:14:35.284" v="8" actId="26606"/>
          <ac:spMkLst>
            <pc:docMk/>
            <pc:sldMk cId="0" sldId="290"/>
            <ac:spMk id="92173" creationId="{8A17784E-76D8-4521-A77D-0D2EBB923004}"/>
          </ac:spMkLst>
        </pc:spChg>
        <pc:spChg chg="add">
          <ac:chgData name="John Colvin" userId="4379f728-9248-4db3-8945-7ec9c1f37a22" providerId="ADAL" clId="{BC22DD29-B9B8-4B78-A416-462D39D3915A}" dt="2024-05-14T14:14:35.284" v="8" actId="26606"/>
          <ac:spMkLst>
            <pc:docMk/>
            <pc:sldMk cId="0" sldId="290"/>
            <ac:spMk id="92175" creationId="{C0036C6B-F09C-4EAB-AE02-8D056EE74856}"/>
          </ac:spMkLst>
        </pc:spChg>
        <pc:spChg chg="add">
          <ac:chgData name="John Colvin" userId="4379f728-9248-4db3-8945-7ec9c1f37a22" providerId="ADAL" clId="{BC22DD29-B9B8-4B78-A416-462D39D3915A}" dt="2024-05-14T14:14:35.284" v="8" actId="26606"/>
          <ac:spMkLst>
            <pc:docMk/>
            <pc:sldMk cId="0" sldId="290"/>
            <ac:spMk id="92177" creationId="{FC8D5885-2804-4D3C-BE31-902E4D3279B0}"/>
          </ac:spMkLst>
        </pc:spChg>
        <pc:picChg chg="add mod">
          <ac:chgData name="John Colvin" userId="4379f728-9248-4db3-8945-7ec9c1f37a22" providerId="ADAL" clId="{BC22DD29-B9B8-4B78-A416-462D39D3915A}" dt="2024-05-14T14:14:36.755" v="9"/>
          <ac:picMkLst>
            <pc:docMk/>
            <pc:sldMk cId="0" sldId="290"/>
            <ac:picMk id="2" creationId="{1FAEF5CD-0739-1486-7D50-9041EC19DD57}"/>
          </ac:picMkLst>
        </pc:picChg>
        <pc:picChg chg="add">
          <ac:chgData name="John Colvin" userId="4379f728-9248-4db3-8945-7ec9c1f37a22" providerId="ADAL" clId="{BC22DD29-B9B8-4B78-A416-462D39D3915A}" dt="2024-05-14T14:14:35.284" v="8" actId="26606"/>
          <ac:picMkLst>
            <pc:docMk/>
            <pc:sldMk cId="0" sldId="290"/>
            <ac:picMk id="92165" creationId="{9FBBE0B1-8C5E-6756-57A4-935F7E435896}"/>
          </ac:picMkLst>
        </pc:picChg>
      </pc:sldChg>
      <pc:sldChg chg="addSp modSp mod setBg">
        <pc:chgData name="John Colvin" userId="4379f728-9248-4db3-8945-7ec9c1f37a22" providerId="ADAL" clId="{BC22DD29-B9B8-4B78-A416-462D39D3915A}" dt="2024-05-14T14:17:39.548" v="32"/>
        <pc:sldMkLst>
          <pc:docMk/>
          <pc:sldMk cId="0" sldId="291"/>
        </pc:sldMkLst>
        <pc:spChg chg="mod">
          <ac:chgData name="John Colvin" userId="4379f728-9248-4db3-8945-7ec9c1f37a22" providerId="ADAL" clId="{BC22DD29-B9B8-4B78-A416-462D39D3915A}" dt="2024-05-14T14:17:36.353" v="31" actId="26606"/>
          <ac:spMkLst>
            <pc:docMk/>
            <pc:sldMk cId="0" sldId="291"/>
            <ac:spMk id="95234" creationId="{688EEF71-B747-C561-DF6E-01A96FE7938C}"/>
          </ac:spMkLst>
        </pc:spChg>
        <pc:spChg chg="mod ord">
          <ac:chgData name="John Colvin" userId="4379f728-9248-4db3-8945-7ec9c1f37a22" providerId="ADAL" clId="{BC22DD29-B9B8-4B78-A416-462D39D3915A}" dt="2024-05-14T14:17:36.353" v="31" actId="26606"/>
          <ac:spMkLst>
            <pc:docMk/>
            <pc:sldMk cId="0" sldId="291"/>
            <ac:spMk id="95235" creationId="{1EFD20F8-868A-B332-698E-48417564C367}"/>
          </ac:spMkLst>
        </pc:spChg>
        <pc:spChg chg="add">
          <ac:chgData name="John Colvin" userId="4379f728-9248-4db3-8945-7ec9c1f37a22" providerId="ADAL" clId="{BC22DD29-B9B8-4B78-A416-462D39D3915A}" dt="2024-05-14T14:17:36.353" v="31" actId="26606"/>
          <ac:spMkLst>
            <pc:docMk/>
            <pc:sldMk cId="0" sldId="291"/>
            <ac:spMk id="95241" creationId="{2EB492CD-616E-47F8-933B-5E2D952A0593}"/>
          </ac:spMkLst>
        </pc:spChg>
        <pc:spChg chg="add">
          <ac:chgData name="John Colvin" userId="4379f728-9248-4db3-8945-7ec9c1f37a22" providerId="ADAL" clId="{BC22DD29-B9B8-4B78-A416-462D39D3915A}" dt="2024-05-14T14:17:36.353" v="31" actId="26606"/>
          <ac:spMkLst>
            <pc:docMk/>
            <pc:sldMk cId="0" sldId="291"/>
            <ac:spMk id="95243" creationId="{59383CF9-23B5-4335-9B21-1791C4CF1C75}"/>
          </ac:spMkLst>
        </pc:spChg>
        <pc:spChg chg="add">
          <ac:chgData name="John Colvin" userId="4379f728-9248-4db3-8945-7ec9c1f37a22" providerId="ADAL" clId="{BC22DD29-B9B8-4B78-A416-462D39D3915A}" dt="2024-05-14T14:17:36.353" v="31" actId="26606"/>
          <ac:spMkLst>
            <pc:docMk/>
            <pc:sldMk cId="0" sldId="291"/>
            <ac:spMk id="95245" creationId="{0007FE00-9498-4706-B255-6437B0252C02}"/>
          </ac:spMkLst>
        </pc:spChg>
        <pc:picChg chg="add mod">
          <ac:chgData name="John Colvin" userId="4379f728-9248-4db3-8945-7ec9c1f37a22" providerId="ADAL" clId="{BC22DD29-B9B8-4B78-A416-462D39D3915A}" dt="2024-05-14T14:17:39.548" v="32"/>
          <ac:picMkLst>
            <pc:docMk/>
            <pc:sldMk cId="0" sldId="291"/>
            <ac:picMk id="2" creationId="{560240CF-4823-DB76-618A-E86B07482362}"/>
          </ac:picMkLst>
        </pc:picChg>
        <pc:picChg chg="mod">
          <ac:chgData name="John Colvin" userId="4379f728-9248-4db3-8945-7ec9c1f37a22" providerId="ADAL" clId="{BC22DD29-B9B8-4B78-A416-462D39D3915A}" dt="2024-05-14T14:17:36.353" v="31" actId="26606"/>
          <ac:picMkLst>
            <pc:docMk/>
            <pc:sldMk cId="0" sldId="291"/>
            <ac:picMk id="95236" creationId="{6633B3A4-596D-4738-231C-B293E71A8B52}"/>
          </ac:picMkLst>
        </pc:picChg>
      </pc:sldChg>
      <pc:sldChg chg="addSp delSp modSp mod setBg">
        <pc:chgData name="John Colvin" userId="4379f728-9248-4db3-8945-7ec9c1f37a22" providerId="ADAL" clId="{BC22DD29-B9B8-4B78-A416-462D39D3915A}" dt="2024-05-14T14:25:56.362" v="83" actId="14100"/>
        <pc:sldMkLst>
          <pc:docMk/>
          <pc:sldMk cId="0" sldId="292"/>
        </pc:sldMkLst>
        <pc:spChg chg="mod">
          <ac:chgData name="John Colvin" userId="4379f728-9248-4db3-8945-7ec9c1f37a22" providerId="ADAL" clId="{BC22DD29-B9B8-4B78-A416-462D39D3915A}" dt="2024-05-14T14:25:28.754" v="75" actId="1076"/>
          <ac:spMkLst>
            <pc:docMk/>
            <pc:sldMk cId="0" sldId="292"/>
            <ac:spMk id="2" creationId="{08672D49-7569-C585-B475-F0290DE13A9D}"/>
          </ac:spMkLst>
        </pc:spChg>
        <pc:spChg chg="mod ord">
          <ac:chgData name="John Colvin" userId="4379f728-9248-4db3-8945-7ec9c1f37a22" providerId="ADAL" clId="{BC22DD29-B9B8-4B78-A416-462D39D3915A}" dt="2024-05-14T14:25:56.362" v="83" actId="14100"/>
          <ac:spMkLst>
            <pc:docMk/>
            <pc:sldMk cId="0" sldId="292"/>
            <ac:spMk id="3" creationId="{A057ABB5-2C2B-9E6E-8EF0-158F62FFC5F7}"/>
          </ac:spMkLst>
        </pc:spChg>
        <pc:spChg chg="add del">
          <ac:chgData name="John Colvin" userId="4379f728-9248-4db3-8945-7ec9c1f37a22" providerId="ADAL" clId="{BC22DD29-B9B8-4B78-A416-462D39D3915A}" dt="2024-05-14T14:23:55.057" v="55" actId="478"/>
          <ac:spMkLst>
            <pc:docMk/>
            <pc:sldMk cId="0" sldId="292"/>
            <ac:spMk id="6" creationId="{D6225700-AEA0-2B8A-58EA-BCB64CB67E23}"/>
          </ac:spMkLst>
        </pc:spChg>
        <pc:spChg chg="add del">
          <ac:chgData name="John Colvin" userId="4379f728-9248-4db3-8945-7ec9c1f37a22" providerId="ADAL" clId="{BC22DD29-B9B8-4B78-A416-462D39D3915A}" dt="2024-05-14T14:23:50.238" v="54" actId="478"/>
          <ac:spMkLst>
            <pc:docMk/>
            <pc:sldMk cId="0" sldId="292"/>
            <ac:spMk id="8" creationId="{55CC6D49-AB91-9C05-E3DC-2A3AF7D7E170}"/>
          </ac:spMkLst>
        </pc:spChg>
        <pc:spChg chg="add del">
          <ac:chgData name="John Colvin" userId="4379f728-9248-4db3-8945-7ec9c1f37a22" providerId="ADAL" clId="{BC22DD29-B9B8-4B78-A416-462D39D3915A}" dt="2024-05-14T14:24:20.862" v="60" actId="26606"/>
          <ac:spMkLst>
            <pc:docMk/>
            <pc:sldMk cId="0" sldId="292"/>
            <ac:spMk id="9" creationId="{9F7D5CDA-D291-4307-BF55-1381FED29634}"/>
          </ac:spMkLst>
        </pc:spChg>
        <pc:spChg chg="add del">
          <ac:chgData name="John Colvin" userId="4379f728-9248-4db3-8945-7ec9c1f37a22" providerId="ADAL" clId="{BC22DD29-B9B8-4B78-A416-462D39D3915A}" dt="2024-05-14T14:24:20.862" v="60" actId="26606"/>
          <ac:spMkLst>
            <pc:docMk/>
            <pc:sldMk cId="0" sldId="292"/>
            <ac:spMk id="11" creationId="{59B296B9-C5A5-4E4F-9B60-C907B5F1466C}"/>
          </ac:spMkLst>
        </pc:spChg>
        <pc:spChg chg="add del">
          <ac:chgData name="John Colvin" userId="4379f728-9248-4db3-8945-7ec9c1f37a22" providerId="ADAL" clId="{BC22DD29-B9B8-4B78-A416-462D39D3915A}" dt="2024-05-14T14:24:58.050" v="71" actId="22"/>
          <ac:spMkLst>
            <pc:docMk/>
            <pc:sldMk cId="0" sldId="292"/>
            <ac:spMk id="12" creationId="{EBB8E86E-3C88-0A33-8666-96FF33A83606}"/>
          </ac:spMkLst>
        </pc:spChg>
        <pc:spChg chg="add del">
          <ac:chgData name="John Colvin" userId="4379f728-9248-4db3-8945-7ec9c1f37a22" providerId="ADAL" clId="{BC22DD29-B9B8-4B78-A416-462D39D3915A}" dt="2024-05-14T14:24:20.862" v="60" actId="26606"/>
          <ac:spMkLst>
            <pc:docMk/>
            <pc:sldMk cId="0" sldId="292"/>
            <ac:spMk id="13" creationId="{D0300FD3-5AF1-6305-15FA-9078072672E2}"/>
          </ac:spMkLst>
        </pc:spChg>
        <pc:spChg chg="add">
          <ac:chgData name="John Colvin" userId="4379f728-9248-4db3-8945-7ec9c1f37a22" providerId="ADAL" clId="{BC22DD29-B9B8-4B78-A416-462D39D3915A}" dt="2024-05-14T14:25:21.747" v="74" actId="26606"/>
          <ac:spMkLst>
            <pc:docMk/>
            <pc:sldMk cId="0" sldId="292"/>
            <ac:spMk id="25" creationId="{AE3A741D-C19B-960A-5803-1C5887147820}"/>
          </ac:spMkLst>
        </pc:spChg>
        <pc:spChg chg="add">
          <ac:chgData name="John Colvin" userId="4379f728-9248-4db3-8945-7ec9c1f37a22" providerId="ADAL" clId="{BC22DD29-B9B8-4B78-A416-462D39D3915A}" dt="2024-05-14T14:25:21.747" v="74" actId="26606"/>
          <ac:spMkLst>
            <pc:docMk/>
            <pc:sldMk cId="0" sldId="292"/>
            <ac:spMk id="27" creationId="{DC39DE25-0E4E-0AA7-0932-1D78C2372786}"/>
          </ac:spMkLst>
        </pc:spChg>
        <pc:spChg chg="add">
          <ac:chgData name="John Colvin" userId="4379f728-9248-4db3-8945-7ec9c1f37a22" providerId="ADAL" clId="{BC22DD29-B9B8-4B78-A416-462D39D3915A}" dt="2024-05-14T14:25:21.747" v="74" actId="26606"/>
          <ac:spMkLst>
            <pc:docMk/>
            <pc:sldMk cId="0" sldId="292"/>
            <ac:spMk id="29" creationId="{8D6EA299-0840-6DEA-E670-C49AEBC87E89}"/>
          </ac:spMkLst>
        </pc:spChg>
        <pc:grpChg chg="add del">
          <ac:chgData name="John Colvin" userId="4379f728-9248-4db3-8945-7ec9c1f37a22" providerId="ADAL" clId="{BC22DD29-B9B8-4B78-A416-462D39D3915A}" dt="2024-05-14T14:25:21.747" v="74" actId="26606"/>
          <ac:grpSpMkLst>
            <pc:docMk/>
            <pc:sldMk cId="0" sldId="292"/>
            <ac:grpSpMk id="18" creationId="{8CE57D37-C2D0-066B-1AE3-6F4244344F27}"/>
          </ac:grpSpMkLst>
        </pc:grpChg>
        <pc:picChg chg="add mod ord">
          <ac:chgData name="John Colvin" userId="4379f728-9248-4db3-8945-7ec9c1f37a22" providerId="ADAL" clId="{BC22DD29-B9B8-4B78-A416-462D39D3915A}" dt="2024-05-14T14:25:21.747" v="74" actId="26606"/>
          <ac:picMkLst>
            <pc:docMk/>
            <pc:sldMk cId="0" sldId="292"/>
            <ac:picMk id="5" creationId="{5A136DE0-7ADC-A7F8-E7DC-12DD085C42ED}"/>
          </ac:picMkLst>
        </pc:picChg>
        <pc:picChg chg="add del mod">
          <ac:chgData name="John Colvin" userId="4379f728-9248-4db3-8945-7ec9c1f37a22" providerId="ADAL" clId="{BC22DD29-B9B8-4B78-A416-462D39D3915A}" dt="2024-05-14T14:25:05.297" v="73" actId="478"/>
          <ac:picMkLst>
            <pc:docMk/>
            <pc:sldMk cId="0" sldId="292"/>
            <ac:picMk id="14" creationId="{42B1F4A1-66FC-A42F-BB4C-A67D636CDC44}"/>
          </ac:picMkLst>
        </pc:picChg>
      </pc:sldChg>
      <pc:sldChg chg="addSp modSp mod setBg">
        <pc:chgData name="John Colvin" userId="4379f728-9248-4db3-8945-7ec9c1f37a22" providerId="ADAL" clId="{BC22DD29-B9B8-4B78-A416-462D39D3915A}" dt="2024-05-14T14:26:34.992" v="91" actId="27636"/>
        <pc:sldMkLst>
          <pc:docMk/>
          <pc:sldMk cId="0" sldId="293"/>
        </pc:sldMkLst>
        <pc:spChg chg="mod">
          <ac:chgData name="John Colvin" userId="4379f728-9248-4db3-8945-7ec9c1f37a22" providerId="ADAL" clId="{BC22DD29-B9B8-4B78-A416-462D39D3915A}" dt="2024-05-14T14:26:20.700" v="87" actId="115"/>
          <ac:spMkLst>
            <pc:docMk/>
            <pc:sldMk cId="0" sldId="293"/>
            <ac:spMk id="2" creationId="{873E6EBE-8C96-CED6-C65A-E3BCCC778E58}"/>
          </ac:spMkLst>
        </pc:spChg>
        <pc:spChg chg="mod">
          <ac:chgData name="John Colvin" userId="4379f728-9248-4db3-8945-7ec9c1f37a22" providerId="ADAL" clId="{BC22DD29-B9B8-4B78-A416-462D39D3915A}" dt="2024-05-14T14:26:34.992" v="91" actId="27636"/>
          <ac:spMkLst>
            <pc:docMk/>
            <pc:sldMk cId="0" sldId="293"/>
            <ac:spMk id="3" creationId="{1A5F9DFD-6CF1-93F5-8891-D669776CF4A0}"/>
          </ac:spMkLst>
        </pc:spChg>
        <pc:grpChg chg="add">
          <ac:chgData name="John Colvin" userId="4379f728-9248-4db3-8945-7ec9c1f37a22" providerId="ADAL" clId="{BC22DD29-B9B8-4B78-A416-462D39D3915A}" dt="2024-05-14T14:26:10.591" v="84" actId="26606"/>
          <ac:grpSpMkLst>
            <pc:docMk/>
            <pc:sldMk cId="0" sldId="293"/>
            <ac:grpSpMk id="9" creationId="{5EFBDE31-BB3E-6CFC-23CD-B5976DA38438}"/>
          </ac:grpSpMkLst>
        </pc:grpChg>
        <pc:picChg chg="add">
          <ac:chgData name="John Colvin" userId="4379f728-9248-4db3-8945-7ec9c1f37a22" providerId="ADAL" clId="{BC22DD29-B9B8-4B78-A416-462D39D3915A}" dt="2024-05-14T14:26:10.591" v="84" actId="26606"/>
          <ac:picMkLst>
            <pc:docMk/>
            <pc:sldMk cId="0" sldId="293"/>
            <ac:picMk id="5" creationId="{F9D6F3A3-7517-B7CB-9C9D-432462C73714}"/>
          </ac:picMkLst>
        </pc:picChg>
      </pc:sldChg>
      <pc:sldChg chg="addSp delSp modSp mod setBg">
        <pc:chgData name="John Colvin" userId="4379f728-9248-4db3-8945-7ec9c1f37a22" providerId="ADAL" clId="{BC22DD29-B9B8-4B78-A416-462D39D3915A}" dt="2024-05-14T14:16:29.413" v="18"/>
        <pc:sldMkLst>
          <pc:docMk/>
          <pc:sldMk cId="0" sldId="294"/>
        </pc:sldMkLst>
        <pc:spChg chg="add del">
          <ac:chgData name="John Colvin" userId="4379f728-9248-4db3-8945-7ec9c1f37a22" providerId="ADAL" clId="{BC22DD29-B9B8-4B78-A416-462D39D3915A}" dt="2024-05-14T14:16:26.349" v="17" actId="26606"/>
          <ac:spMkLst>
            <pc:docMk/>
            <pc:sldMk cId="0" sldId="294"/>
            <ac:spMk id="93186" creationId="{B04C0332-C833-7938-1DC7-7E0C9ED1B3EA}"/>
          </ac:spMkLst>
        </pc:spChg>
        <pc:spChg chg="mod">
          <ac:chgData name="John Colvin" userId="4379f728-9248-4db3-8945-7ec9c1f37a22" providerId="ADAL" clId="{BC22DD29-B9B8-4B78-A416-462D39D3915A}" dt="2024-05-14T14:16:26.349" v="17" actId="26606"/>
          <ac:spMkLst>
            <pc:docMk/>
            <pc:sldMk cId="0" sldId="294"/>
            <ac:spMk id="93187" creationId="{AD6047ED-C655-163F-FCB1-5A189E1A716F}"/>
          </ac:spMkLst>
        </pc:spChg>
        <pc:spChg chg="mod">
          <ac:chgData name="John Colvin" userId="4379f728-9248-4db3-8945-7ec9c1f37a22" providerId="ADAL" clId="{BC22DD29-B9B8-4B78-A416-462D39D3915A}" dt="2024-05-14T14:16:26.349" v="17" actId="26606"/>
          <ac:spMkLst>
            <pc:docMk/>
            <pc:sldMk cId="0" sldId="294"/>
            <ac:spMk id="93189" creationId="{97AED8E9-60D2-EC71-757E-975D8ED2817D}"/>
          </ac:spMkLst>
        </pc:spChg>
        <pc:spChg chg="add del">
          <ac:chgData name="John Colvin" userId="4379f728-9248-4db3-8945-7ec9c1f37a22" providerId="ADAL" clId="{BC22DD29-B9B8-4B78-A416-462D39D3915A}" dt="2024-05-14T14:16:26.340" v="16" actId="26606"/>
          <ac:spMkLst>
            <pc:docMk/>
            <pc:sldMk cId="0" sldId="294"/>
            <ac:spMk id="93191" creationId="{C7F55EAC-550A-4BDD-9099-3F20B8FA0EBC}"/>
          </ac:spMkLst>
        </pc:spChg>
        <pc:spChg chg="add del">
          <ac:chgData name="John Colvin" userId="4379f728-9248-4db3-8945-7ec9c1f37a22" providerId="ADAL" clId="{BC22DD29-B9B8-4B78-A416-462D39D3915A}" dt="2024-05-14T14:16:26.340" v="16" actId="26606"/>
          <ac:spMkLst>
            <pc:docMk/>
            <pc:sldMk cId="0" sldId="294"/>
            <ac:spMk id="93192" creationId="{DC4F5A5F-493F-49AE-89B6-D5AF5EBC8B0E}"/>
          </ac:spMkLst>
        </pc:spChg>
        <pc:spChg chg="add del">
          <ac:chgData name="John Colvin" userId="4379f728-9248-4db3-8945-7ec9c1f37a22" providerId="ADAL" clId="{BC22DD29-B9B8-4B78-A416-462D39D3915A}" dt="2024-05-14T14:16:14.010" v="12" actId="26606"/>
          <ac:spMkLst>
            <pc:docMk/>
            <pc:sldMk cId="0" sldId="294"/>
            <ac:spMk id="93194" creationId="{B9FF99BD-075F-4761-A995-6FC574BD25EA}"/>
          </ac:spMkLst>
        </pc:spChg>
        <pc:spChg chg="add">
          <ac:chgData name="John Colvin" userId="4379f728-9248-4db3-8945-7ec9c1f37a22" providerId="ADAL" clId="{BC22DD29-B9B8-4B78-A416-462D39D3915A}" dt="2024-05-14T14:16:26.349" v="17" actId="26606"/>
          <ac:spMkLst>
            <pc:docMk/>
            <pc:sldMk cId="0" sldId="294"/>
            <ac:spMk id="93195" creationId="{86FF76B9-219D-4469-AF87-0236D29032F1}"/>
          </ac:spMkLst>
        </pc:spChg>
        <pc:spChg chg="add del">
          <ac:chgData name="John Colvin" userId="4379f728-9248-4db3-8945-7ec9c1f37a22" providerId="ADAL" clId="{BC22DD29-B9B8-4B78-A416-462D39D3915A}" dt="2024-05-14T14:16:14.010" v="12" actId="26606"/>
          <ac:spMkLst>
            <pc:docMk/>
            <pc:sldMk cId="0" sldId="294"/>
            <ac:spMk id="93196" creationId="{A7B21A54-9BA3-4EA9-B460-5A829ADD9051}"/>
          </ac:spMkLst>
        </pc:spChg>
        <pc:spChg chg="add del">
          <ac:chgData name="John Colvin" userId="4379f728-9248-4db3-8945-7ec9c1f37a22" providerId="ADAL" clId="{BC22DD29-B9B8-4B78-A416-462D39D3915A}" dt="2024-05-14T14:16:14.010" v="12" actId="26606"/>
          <ac:spMkLst>
            <pc:docMk/>
            <pc:sldMk cId="0" sldId="294"/>
            <ac:spMk id="93198" creationId="{6FA8F714-B9D8-488A-8CCA-E9948FF913A9}"/>
          </ac:spMkLst>
        </pc:spChg>
        <pc:spChg chg="add">
          <ac:chgData name="John Colvin" userId="4379f728-9248-4db3-8945-7ec9c1f37a22" providerId="ADAL" clId="{BC22DD29-B9B8-4B78-A416-462D39D3915A}" dt="2024-05-14T14:16:26.349" v="17" actId="26606"/>
          <ac:spMkLst>
            <pc:docMk/>
            <pc:sldMk cId="0" sldId="294"/>
            <ac:spMk id="93200" creationId="{2E80C965-DB6D-4F81-9E9E-B027384D0BD6}"/>
          </ac:spMkLst>
        </pc:spChg>
        <pc:spChg chg="add">
          <ac:chgData name="John Colvin" userId="4379f728-9248-4db3-8945-7ec9c1f37a22" providerId="ADAL" clId="{BC22DD29-B9B8-4B78-A416-462D39D3915A}" dt="2024-05-14T14:16:26.349" v="17" actId="26606"/>
          <ac:spMkLst>
            <pc:docMk/>
            <pc:sldMk cId="0" sldId="294"/>
            <ac:spMk id="93202" creationId="{633C5E46-DAC5-4661-9C87-22B08E2A512F}"/>
          </ac:spMkLst>
        </pc:spChg>
        <pc:grpChg chg="add">
          <ac:chgData name="John Colvin" userId="4379f728-9248-4db3-8945-7ec9c1f37a22" providerId="ADAL" clId="{BC22DD29-B9B8-4B78-A416-462D39D3915A}" dt="2024-05-14T14:16:26.349" v="17" actId="26606"/>
          <ac:grpSpMkLst>
            <pc:docMk/>
            <pc:sldMk cId="0" sldId="294"/>
            <ac:grpSpMk id="93199" creationId="{DB88BD78-87E1-424D-B479-C37D8E41B12E}"/>
          </ac:grpSpMkLst>
        </pc:grpChg>
        <pc:picChg chg="add mod">
          <ac:chgData name="John Colvin" userId="4379f728-9248-4db3-8945-7ec9c1f37a22" providerId="ADAL" clId="{BC22DD29-B9B8-4B78-A416-462D39D3915A}" dt="2024-05-14T14:16:29.413" v="18"/>
          <ac:picMkLst>
            <pc:docMk/>
            <pc:sldMk cId="0" sldId="294"/>
            <ac:picMk id="2" creationId="{C1682643-F383-D0A7-5EB4-774F1BEBA88C}"/>
          </ac:picMkLst>
        </pc:picChg>
        <pc:picChg chg="mod">
          <ac:chgData name="John Colvin" userId="4379f728-9248-4db3-8945-7ec9c1f37a22" providerId="ADAL" clId="{BC22DD29-B9B8-4B78-A416-462D39D3915A}" dt="2024-05-14T14:16:26.349" v="17" actId="26606"/>
          <ac:picMkLst>
            <pc:docMk/>
            <pc:sldMk cId="0" sldId="294"/>
            <ac:picMk id="93188" creationId="{7EEE762C-6A90-8A81-F6D5-313002849C66}"/>
          </ac:picMkLst>
        </pc:picChg>
      </pc:sldChg>
      <pc:sldChg chg="addSp delSp modSp mod setBg">
        <pc:chgData name="John Colvin" userId="4379f728-9248-4db3-8945-7ec9c1f37a22" providerId="ADAL" clId="{BC22DD29-B9B8-4B78-A416-462D39D3915A}" dt="2024-05-14T14:43:27.267" v="191" actId="207"/>
        <pc:sldMkLst>
          <pc:docMk/>
          <pc:sldMk cId="0" sldId="297"/>
        </pc:sldMkLst>
        <pc:spChg chg="mod">
          <ac:chgData name="John Colvin" userId="4379f728-9248-4db3-8945-7ec9c1f37a22" providerId="ADAL" clId="{BC22DD29-B9B8-4B78-A416-462D39D3915A}" dt="2024-05-14T14:43:09.613" v="189" actId="26606"/>
          <ac:spMkLst>
            <pc:docMk/>
            <pc:sldMk cId="0" sldId="297"/>
            <ac:spMk id="112642" creationId="{34167D43-0050-53FE-560C-0293DE5EFD1F}"/>
          </ac:spMkLst>
        </pc:spChg>
        <pc:spChg chg="mod">
          <ac:chgData name="John Colvin" userId="4379f728-9248-4db3-8945-7ec9c1f37a22" providerId="ADAL" clId="{BC22DD29-B9B8-4B78-A416-462D39D3915A}" dt="2024-05-14T14:43:27.267" v="191" actId="207"/>
          <ac:spMkLst>
            <pc:docMk/>
            <pc:sldMk cId="0" sldId="297"/>
            <ac:spMk id="112643" creationId="{2469218F-629C-6E39-5129-A53172EA07C4}"/>
          </ac:spMkLst>
        </pc:spChg>
        <pc:spChg chg="add del">
          <ac:chgData name="John Colvin" userId="4379f728-9248-4db3-8945-7ec9c1f37a22" providerId="ADAL" clId="{BC22DD29-B9B8-4B78-A416-462D39D3915A}" dt="2024-05-14T14:43:09.613" v="189" actId="26606"/>
          <ac:spMkLst>
            <pc:docMk/>
            <pc:sldMk cId="0" sldId="297"/>
            <ac:spMk id="112649" creationId="{9F7D5CDA-D291-4307-BF55-1381FED29634}"/>
          </ac:spMkLst>
        </pc:spChg>
        <pc:spChg chg="add del">
          <ac:chgData name="John Colvin" userId="4379f728-9248-4db3-8945-7ec9c1f37a22" providerId="ADAL" clId="{BC22DD29-B9B8-4B78-A416-462D39D3915A}" dt="2024-05-14T14:43:09.613" v="189" actId="26606"/>
          <ac:spMkLst>
            <pc:docMk/>
            <pc:sldMk cId="0" sldId="297"/>
            <ac:spMk id="112651" creationId="{59B296B9-C5A5-4E4F-9B60-C907B5F1466C}"/>
          </ac:spMkLst>
        </pc:spChg>
        <pc:spChg chg="add del">
          <ac:chgData name="John Colvin" userId="4379f728-9248-4db3-8945-7ec9c1f37a22" providerId="ADAL" clId="{BC22DD29-B9B8-4B78-A416-462D39D3915A}" dt="2024-05-14T14:43:09.613" v="189" actId="26606"/>
          <ac:spMkLst>
            <pc:docMk/>
            <pc:sldMk cId="0" sldId="297"/>
            <ac:spMk id="112653" creationId="{D0300FD3-5AF1-6305-15FA-9078072672E2}"/>
          </ac:spMkLst>
        </pc:spChg>
        <pc:picChg chg="add mod">
          <ac:chgData name="John Colvin" userId="4379f728-9248-4db3-8945-7ec9c1f37a22" providerId="ADAL" clId="{BC22DD29-B9B8-4B78-A416-462D39D3915A}" dt="2024-05-14T14:42:27.807" v="178"/>
          <ac:picMkLst>
            <pc:docMk/>
            <pc:sldMk cId="0" sldId="297"/>
            <ac:picMk id="2" creationId="{D55DD003-5B68-8B65-00BC-E829A388F1E4}"/>
          </ac:picMkLst>
        </pc:picChg>
        <pc:picChg chg="add mod ord">
          <ac:chgData name="John Colvin" userId="4379f728-9248-4db3-8945-7ec9c1f37a22" providerId="ADAL" clId="{BC22DD29-B9B8-4B78-A416-462D39D3915A}" dt="2024-05-14T14:43:09.613" v="189" actId="26606"/>
          <ac:picMkLst>
            <pc:docMk/>
            <pc:sldMk cId="0" sldId="297"/>
            <ac:picMk id="112645" creationId="{419D85FE-2F6A-2D0C-EBBD-BF58277EFAEB}"/>
          </ac:picMkLst>
        </pc:picChg>
      </pc:sldChg>
      <pc:sldChg chg="addSp modSp mod setBg">
        <pc:chgData name="John Colvin" userId="4379f728-9248-4db3-8945-7ec9c1f37a22" providerId="ADAL" clId="{BC22DD29-B9B8-4B78-A416-462D39D3915A}" dt="2024-05-14T14:14:22.758" v="7" actId="255"/>
        <pc:sldMkLst>
          <pc:docMk/>
          <pc:sldMk cId="0" sldId="299"/>
        </pc:sldMkLst>
        <pc:spChg chg="mod">
          <ac:chgData name="John Colvin" userId="4379f728-9248-4db3-8945-7ec9c1f37a22" providerId="ADAL" clId="{BC22DD29-B9B8-4B78-A416-462D39D3915A}" dt="2024-05-14T14:14:22.758" v="7" actId="255"/>
          <ac:spMkLst>
            <pc:docMk/>
            <pc:sldMk cId="0" sldId="299"/>
            <ac:spMk id="3" creationId="{A443CC42-86EC-7C3E-F484-91CF28AA77A7}"/>
          </ac:spMkLst>
        </pc:spChg>
        <pc:spChg chg="mod">
          <ac:chgData name="John Colvin" userId="4379f728-9248-4db3-8945-7ec9c1f37a22" providerId="ADAL" clId="{BC22DD29-B9B8-4B78-A416-462D39D3915A}" dt="2024-05-14T14:14:06.344" v="5" actId="26606"/>
          <ac:spMkLst>
            <pc:docMk/>
            <pc:sldMk cId="0" sldId="299"/>
            <ac:spMk id="91138" creationId="{81DF4147-8F50-4A83-6694-6DDEA8CD8D69}"/>
          </ac:spMkLst>
        </pc:spChg>
        <pc:spChg chg="add">
          <ac:chgData name="John Colvin" userId="4379f728-9248-4db3-8945-7ec9c1f37a22" providerId="ADAL" clId="{BC22DD29-B9B8-4B78-A416-462D39D3915A}" dt="2024-05-14T14:14:06.344" v="5" actId="26606"/>
          <ac:spMkLst>
            <pc:docMk/>
            <pc:sldMk cId="0" sldId="299"/>
            <ac:spMk id="91144" creationId="{F944E337-3E5D-4A1F-A5A1-2057F25B8A7B}"/>
          </ac:spMkLst>
        </pc:spChg>
        <pc:spChg chg="add">
          <ac:chgData name="John Colvin" userId="4379f728-9248-4db3-8945-7ec9c1f37a22" providerId="ADAL" clId="{BC22DD29-B9B8-4B78-A416-462D39D3915A}" dt="2024-05-14T14:14:06.344" v="5" actId="26606"/>
          <ac:spMkLst>
            <pc:docMk/>
            <pc:sldMk cId="0" sldId="299"/>
            <ac:spMk id="91146" creationId="{4DA50D69-7CF7-4844-B844-A2B821C77F24}"/>
          </ac:spMkLst>
        </pc:spChg>
        <pc:picChg chg="add mod">
          <ac:chgData name="John Colvin" userId="4379f728-9248-4db3-8945-7ec9c1f37a22" providerId="ADAL" clId="{BC22DD29-B9B8-4B78-A416-462D39D3915A}" dt="2024-05-14T14:14:14.280" v="6"/>
          <ac:picMkLst>
            <pc:docMk/>
            <pc:sldMk cId="0" sldId="299"/>
            <ac:picMk id="2" creationId="{99449216-39FE-FA55-56EE-1CCABD3BFC02}"/>
          </ac:picMkLst>
        </pc:picChg>
        <pc:picChg chg="add">
          <ac:chgData name="John Colvin" userId="4379f728-9248-4db3-8945-7ec9c1f37a22" providerId="ADAL" clId="{BC22DD29-B9B8-4B78-A416-462D39D3915A}" dt="2024-05-14T14:14:06.344" v="5" actId="26606"/>
          <ac:picMkLst>
            <pc:docMk/>
            <pc:sldMk cId="0" sldId="299"/>
            <ac:picMk id="91140" creationId="{714789D4-F3D5-CD5A-656A-98567E9AFE47}"/>
          </ac:picMkLst>
        </pc:picChg>
      </pc:sldChg>
      <pc:sldChg chg="addSp modSp mod setBg">
        <pc:chgData name="John Colvin" userId="4379f728-9248-4db3-8945-7ec9c1f37a22" providerId="ADAL" clId="{BC22DD29-B9B8-4B78-A416-462D39D3915A}" dt="2024-05-14T14:28:28.302" v="93"/>
        <pc:sldMkLst>
          <pc:docMk/>
          <pc:sldMk cId="0" sldId="300"/>
        </pc:sldMkLst>
        <pc:spChg chg="mod">
          <ac:chgData name="John Colvin" userId="4379f728-9248-4db3-8945-7ec9c1f37a22" providerId="ADAL" clId="{BC22DD29-B9B8-4B78-A416-462D39D3915A}" dt="2024-05-14T14:28:25.270" v="92" actId="26606"/>
          <ac:spMkLst>
            <pc:docMk/>
            <pc:sldMk cId="0" sldId="300"/>
            <ac:spMk id="5" creationId="{5C20C41A-27C3-9295-2703-4ABC24AED865}"/>
          </ac:spMkLst>
        </pc:spChg>
        <pc:spChg chg="mod">
          <ac:chgData name="John Colvin" userId="4379f728-9248-4db3-8945-7ec9c1f37a22" providerId="ADAL" clId="{BC22DD29-B9B8-4B78-A416-462D39D3915A}" dt="2024-05-14T14:28:25.270" v="92" actId="26606"/>
          <ac:spMkLst>
            <pc:docMk/>
            <pc:sldMk cId="0" sldId="300"/>
            <ac:spMk id="101378" creationId="{0EBB64C6-42BE-6710-E779-6728C15DA6DF}"/>
          </ac:spMkLst>
        </pc:spChg>
        <pc:spChg chg="add">
          <ac:chgData name="John Colvin" userId="4379f728-9248-4db3-8945-7ec9c1f37a22" providerId="ADAL" clId="{BC22DD29-B9B8-4B78-A416-462D39D3915A}" dt="2024-05-14T14:28:25.270" v="92" actId="26606"/>
          <ac:spMkLst>
            <pc:docMk/>
            <pc:sldMk cId="0" sldId="300"/>
            <ac:spMk id="101384" creationId="{32AEEBC8-9D30-42EF-95F2-386C2653FBF0}"/>
          </ac:spMkLst>
        </pc:spChg>
        <pc:spChg chg="add">
          <ac:chgData name="John Colvin" userId="4379f728-9248-4db3-8945-7ec9c1f37a22" providerId="ADAL" clId="{BC22DD29-B9B8-4B78-A416-462D39D3915A}" dt="2024-05-14T14:28:25.270" v="92" actId="26606"/>
          <ac:spMkLst>
            <pc:docMk/>
            <pc:sldMk cId="0" sldId="300"/>
            <ac:spMk id="101386" creationId="{2E92FA66-67D7-4CB4-94D3-E643A9AD4757}"/>
          </ac:spMkLst>
        </pc:spChg>
        <pc:picChg chg="add mod">
          <ac:chgData name="John Colvin" userId="4379f728-9248-4db3-8945-7ec9c1f37a22" providerId="ADAL" clId="{BC22DD29-B9B8-4B78-A416-462D39D3915A}" dt="2024-05-14T14:28:28.302" v="93"/>
          <ac:picMkLst>
            <pc:docMk/>
            <pc:sldMk cId="0" sldId="300"/>
            <ac:picMk id="2" creationId="{CC0FDA15-AC4D-2B4F-718A-C184C8B6E108}"/>
          </ac:picMkLst>
        </pc:picChg>
        <pc:picChg chg="mod ord">
          <ac:chgData name="John Colvin" userId="4379f728-9248-4db3-8945-7ec9c1f37a22" providerId="ADAL" clId="{BC22DD29-B9B8-4B78-A416-462D39D3915A}" dt="2024-05-14T14:28:25.270" v="92" actId="26606"/>
          <ac:picMkLst>
            <pc:docMk/>
            <pc:sldMk cId="0" sldId="300"/>
            <ac:picMk id="101379" creationId="{DA2946B7-BBD4-4A02-CC90-9FA991B2E520}"/>
          </ac:picMkLst>
        </pc:picChg>
      </pc:sldChg>
      <pc:sldChg chg="addSp modSp mod setBg">
        <pc:chgData name="John Colvin" userId="4379f728-9248-4db3-8945-7ec9c1f37a22" providerId="ADAL" clId="{BC22DD29-B9B8-4B78-A416-462D39D3915A}" dt="2024-05-14T14:29:10.437" v="104"/>
        <pc:sldMkLst>
          <pc:docMk/>
          <pc:sldMk cId="0" sldId="303"/>
        </pc:sldMkLst>
        <pc:spChg chg="mod">
          <ac:chgData name="John Colvin" userId="4379f728-9248-4db3-8945-7ec9c1f37a22" providerId="ADAL" clId="{BC22DD29-B9B8-4B78-A416-462D39D3915A}" dt="2024-05-14T14:29:08.710" v="103" actId="26606"/>
          <ac:spMkLst>
            <pc:docMk/>
            <pc:sldMk cId="0" sldId="303"/>
            <ac:spMk id="2" creationId="{054A67F2-157B-0559-6308-5C8E2459146F}"/>
          </ac:spMkLst>
        </pc:spChg>
        <pc:spChg chg="mod">
          <ac:chgData name="John Colvin" userId="4379f728-9248-4db3-8945-7ec9c1f37a22" providerId="ADAL" clId="{BC22DD29-B9B8-4B78-A416-462D39D3915A}" dt="2024-05-14T14:29:08.710" v="103" actId="26606"/>
          <ac:spMkLst>
            <pc:docMk/>
            <pc:sldMk cId="0" sldId="303"/>
            <ac:spMk id="4" creationId="{8F303268-EBA2-6368-BB85-332B06560A97}"/>
          </ac:spMkLst>
        </pc:spChg>
        <pc:spChg chg="mod">
          <ac:chgData name="John Colvin" userId="4379f728-9248-4db3-8945-7ec9c1f37a22" providerId="ADAL" clId="{BC22DD29-B9B8-4B78-A416-462D39D3915A}" dt="2024-05-14T14:29:08.710" v="103" actId="26606"/>
          <ac:spMkLst>
            <pc:docMk/>
            <pc:sldMk cId="0" sldId="303"/>
            <ac:spMk id="5" creationId="{01B22124-9450-ECBB-698A-8A6B3CA57FC6}"/>
          </ac:spMkLst>
        </pc:spChg>
        <pc:spChg chg="mod">
          <ac:chgData name="John Colvin" userId="4379f728-9248-4db3-8945-7ec9c1f37a22" providerId="ADAL" clId="{BC22DD29-B9B8-4B78-A416-462D39D3915A}" dt="2024-05-14T14:29:08.710" v="103" actId="26606"/>
          <ac:spMkLst>
            <pc:docMk/>
            <pc:sldMk cId="0" sldId="303"/>
            <ac:spMk id="102403" creationId="{6B81CDEE-5902-0CFC-9276-12947C029AB7}"/>
          </ac:spMkLst>
        </pc:spChg>
        <pc:spChg chg="add">
          <ac:chgData name="John Colvin" userId="4379f728-9248-4db3-8945-7ec9c1f37a22" providerId="ADAL" clId="{BC22DD29-B9B8-4B78-A416-462D39D3915A}" dt="2024-05-14T14:29:08.710" v="103" actId="26606"/>
          <ac:spMkLst>
            <pc:docMk/>
            <pc:sldMk cId="0" sldId="303"/>
            <ac:spMk id="102408" creationId="{2E442304-DDBD-4F7B-8017-36BCC863FB40}"/>
          </ac:spMkLst>
        </pc:spChg>
        <pc:spChg chg="add">
          <ac:chgData name="John Colvin" userId="4379f728-9248-4db3-8945-7ec9c1f37a22" providerId="ADAL" clId="{BC22DD29-B9B8-4B78-A416-462D39D3915A}" dt="2024-05-14T14:29:08.710" v="103" actId="26606"/>
          <ac:spMkLst>
            <pc:docMk/>
            <pc:sldMk cId="0" sldId="303"/>
            <ac:spMk id="102410" creationId="{5E107275-3853-46FD-A241-DE4355A42675}"/>
          </ac:spMkLst>
        </pc:spChg>
        <pc:picChg chg="add mod">
          <ac:chgData name="John Colvin" userId="4379f728-9248-4db3-8945-7ec9c1f37a22" providerId="ADAL" clId="{BC22DD29-B9B8-4B78-A416-462D39D3915A}" dt="2024-05-14T14:29:10.437" v="104"/>
          <ac:picMkLst>
            <pc:docMk/>
            <pc:sldMk cId="0" sldId="303"/>
            <ac:picMk id="3" creationId="{C031C28C-6699-C08E-5EB9-93356EE2AE42}"/>
          </ac:picMkLst>
        </pc:picChg>
      </pc:sldChg>
      <pc:sldChg chg="addSp modSp mod setBg">
        <pc:chgData name="John Colvin" userId="4379f728-9248-4db3-8945-7ec9c1f37a22" providerId="ADAL" clId="{BC22DD29-B9B8-4B78-A416-462D39D3915A}" dt="2024-05-14T14:29:35.506" v="106"/>
        <pc:sldMkLst>
          <pc:docMk/>
          <pc:sldMk cId="0" sldId="305"/>
        </pc:sldMkLst>
        <pc:spChg chg="mod">
          <ac:chgData name="John Colvin" userId="4379f728-9248-4db3-8945-7ec9c1f37a22" providerId="ADAL" clId="{BC22DD29-B9B8-4B78-A416-462D39D3915A}" dt="2024-05-14T14:29:33.952" v="105" actId="26606"/>
          <ac:spMkLst>
            <pc:docMk/>
            <pc:sldMk cId="0" sldId="305"/>
            <ac:spMk id="2" creationId="{CFDE9F97-46DC-518B-F7B7-536E99C74009}"/>
          </ac:spMkLst>
        </pc:spChg>
        <pc:spChg chg="mod">
          <ac:chgData name="John Colvin" userId="4379f728-9248-4db3-8945-7ec9c1f37a22" providerId="ADAL" clId="{BC22DD29-B9B8-4B78-A416-462D39D3915A}" dt="2024-05-14T14:29:33.952" v="105" actId="26606"/>
          <ac:spMkLst>
            <pc:docMk/>
            <pc:sldMk cId="0" sldId="305"/>
            <ac:spMk id="11" creationId="{4BC65596-E418-F831-9BA9-11B9BA8C15CC}"/>
          </ac:spMkLst>
        </pc:spChg>
        <pc:spChg chg="mod">
          <ac:chgData name="John Colvin" userId="4379f728-9248-4db3-8945-7ec9c1f37a22" providerId="ADAL" clId="{BC22DD29-B9B8-4B78-A416-462D39D3915A}" dt="2024-05-14T14:29:33.952" v="105" actId="26606"/>
          <ac:spMkLst>
            <pc:docMk/>
            <pc:sldMk cId="0" sldId="305"/>
            <ac:spMk id="13" creationId="{78B78A42-FB4F-01B2-F81A-F1C295F4AC1D}"/>
          </ac:spMkLst>
        </pc:spChg>
        <pc:spChg chg="mod">
          <ac:chgData name="John Colvin" userId="4379f728-9248-4db3-8945-7ec9c1f37a22" providerId="ADAL" clId="{BC22DD29-B9B8-4B78-A416-462D39D3915A}" dt="2024-05-14T14:29:33.952" v="105" actId="26606"/>
          <ac:spMkLst>
            <pc:docMk/>
            <pc:sldMk cId="0" sldId="305"/>
            <ac:spMk id="15" creationId="{D321559E-B4A7-53F7-8C02-2C0F5BF2B474}"/>
          </ac:spMkLst>
        </pc:spChg>
        <pc:spChg chg="mod">
          <ac:chgData name="John Colvin" userId="4379f728-9248-4db3-8945-7ec9c1f37a22" providerId="ADAL" clId="{BC22DD29-B9B8-4B78-A416-462D39D3915A}" dt="2024-05-14T14:29:33.952" v="105" actId="26606"/>
          <ac:spMkLst>
            <pc:docMk/>
            <pc:sldMk cId="0" sldId="305"/>
            <ac:spMk id="16" creationId="{952AF267-B7FC-4C77-C30A-7FE7A0CBD448}"/>
          </ac:spMkLst>
        </pc:spChg>
        <pc:spChg chg="mod">
          <ac:chgData name="John Colvin" userId="4379f728-9248-4db3-8945-7ec9c1f37a22" providerId="ADAL" clId="{BC22DD29-B9B8-4B78-A416-462D39D3915A}" dt="2024-05-14T14:29:33.952" v="105" actId="26606"/>
          <ac:spMkLst>
            <pc:docMk/>
            <pc:sldMk cId="0" sldId="305"/>
            <ac:spMk id="17" creationId="{D417C8B0-0FFC-A7F6-220A-6B2242E6BCEA}"/>
          </ac:spMkLst>
        </pc:spChg>
        <pc:spChg chg="mod">
          <ac:chgData name="John Colvin" userId="4379f728-9248-4db3-8945-7ec9c1f37a22" providerId="ADAL" clId="{BC22DD29-B9B8-4B78-A416-462D39D3915A}" dt="2024-05-14T14:29:33.952" v="105" actId="26606"/>
          <ac:spMkLst>
            <pc:docMk/>
            <pc:sldMk cId="0" sldId="305"/>
            <ac:spMk id="18" creationId="{9FFFE88B-FF4A-644B-90B2-0E4FCB7F982D}"/>
          </ac:spMkLst>
        </pc:spChg>
        <pc:spChg chg="mod">
          <ac:chgData name="John Colvin" userId="4379f728-9248-4db3-8945-7ec9c1f37a22" providerId="ADAL" clId="{BC22DD29-B9B8-4B78-A416-462D39D3915A}" dt="2024-05-14T14:29:33.952" v="105" actId="26606"/>
          <ac:spMkLst>
            <pc:docMk/>
            <pc:sldMk cId="0" sldId="305"/>
            <ac:spMk id="20" creationId="{E5D32304-3482-1263-AE8C-264BBC3AD435}"/>
          </ac:spMkLst>
        </pc:spChg>
        <pc:spChg chg="mod">
          <ac:chgData name="John Colvin" userId="4379f728-9248-4db3-8945-7ec9c1f37a22" providerId="ADAL" clId="{BC22DD29-B9B8-4B78-A416-462D39D3915A}" dt="2024-05-14T14:29:33.952" v="105" actId="26606"/>
          <ac:spMkLst>
            <pc:docMk/>
            <pc:sldMk cId="0" sldId="305"/>
            <ac:spMk id="21" creationId="{2CEEAA18-6A14-9DD6-388A-8A71CF379441}"/>
          </ac:spMkLst>
        </pc:spChg>
        <pc:spChg chg="mod">
          <ac:chgData name="John Colvin" userId="4379f728-9248-4db3-8945-7ec9c1f37a22" providerId="ADAL" clId="{BC22DD29-B9B8-4B78-A416-462D39D3915A}" dt="2024-05-14T14:29:33.952" v="105" actId="26606"/>
          <ac:spMkLst>
            <pc:docMk/>
            <pc:sldMk cId="0" sldId="305"/>
            <ac:spMk id="22" creationId="{EB540B89-EB8A-9E5B-5D64-C209CA4E7100}"/>
          </ac:spMkLst>
        </pc:spChg>
        <pc:spChg chg="mod">
          <ac:chgData name="John Colvin" userId="4379f728-9248-4db3-8945-7ec9c1f37a22" providerId="ADAL" clId="{BC22DD29-B9B8-4B78-A416-462D39D3915A}" dt="2024-05-14T14:29:33.952" v="105" actId="26606"/>
          <ac:spMkLst>
            <pc:docMk/>
            <pc:sldMk cId="0" sldId="305"/>
            <ac:spMk id="23" creationId="{8B1A48E3-A860-EEDC-F3DD-A2E6630F786C}"/>
          </ac:spMkLst>
        </pc:spChg>
        <pc:spChg chg="mod">
          <ac:chgData name="John Colvin" userId="4379f728-9248-4db3-8945-7ec9c1f37a22" providerId="ADAL" clId="{BC22DD29-B9B8-4B78-A416-462D39D3915A}" dt="2024-05-14T14:29:33.952" v="105" actId="26606"/>
          <ac:spMkLst>
            <pc:docMk/>
            <pc:sldMk cId="0" sldId="305"/>
            <ac:spMk id="24" creationId="{BB2374C0-EE8F-F07E-90AB-B685C641F2E4}"/>
          </ac:spMkLst>
        </pc:spChg>
        <pc:spChg chg="mod">
          <ac:chgData name="John Colvin" userId="4379f728-9248-4db3-8945-7ec9c1f37a22" providerId="ADAL" clId="{BC22DD29-B9B8-4B78-A416-462D39D3915A}" dt="2024-05-14T14:29:33.952" v="105" actId="26606"/>
          <ac:spMkLst>
            <pc:docMk/>
            <pc:sldMk cId="0" sldId="305"/>
            <ac:spMk id="25" creationId="{50FD841F-0F10-067D-E30A-8EE9FC820B13}"/>
          </ac:spMkLst>
        </pc:spChg>
        <pc:spChg chg="mod">
          <ac:chgData name="John Colvin" userId="4379f728-9248-4db3-8945-7ec9c1f37a22" providerId="ADAL" clId="{BC22DD29-B9B8-4B78-A416-462D39D3915A}" dt="2024-05-14T14:29:33.952" v="105" actId="26606"/>
          <ac:spMkLst>
            <pc:docMk/>
            <pc:sldMk cId="0" sldId="305"/>
            <ac:spMk id="103427" creationId="{499A6597-C9B6-E417-ACBD-EB0596D256C9}"/>
          </ac:spMkLst>
        </pc:spChg>
        <pc:spChg chg="add">
          <ac:chgData name="John Colvin" userId="4379f728-9248-4db3-8945-7ec9c1f37a22" providerId="ADAL" clId="{BC22DD29-B9B8-4B78-A416-462D39D3915A}" dt="2024-05-14T14:29:33.952" v="105" actId="26606"/>
          <ac:spMkLst>
            <pc:docMk/>
            <pc:sldMk cId="0" sldId="305"/>
            <ac:spMk id="103432" creationId="{BACC6370-2D7E-4714-9D71-7542949D7D5D}"/>
          </ac:spMkLst>
        </pc:spChg>
        <pc:spChg chg="add">
          <ac:chgData name="John Colvin" userId="4379f728-9248-4db3-8945-7ec9c1f37a22" providerId="ADAL" clId="{BC22DD29-B9B8-4B78-A416-462D39D3915A}" dt="2024-05-14T14:29:33.952" v="105" actId="26606"/>
          <ac:spMkLst>
            <pc:docMk/>
            <pc:sldMk cId="0" sldId="305"/>
            <ac:spMk id="103434" creationId="{F68B3F68-107C-434F-AA38-110D5EA91B85}"/>
          </ac:spMkLst>
        </pc:spChg>
        <pc:spChg chg="add">
          <ac:chgData name="John Colvin" userId="4379f728-9248-4db3-8945-7ec9c1f37a22" providerId="ADAL" clId="{BC22DD29-B9B8-4B78-A416-462D39D3915A}" dt="2024-05-14T14:29:33.952" v="105" actId="26606"/>
          <ac:spMkLst>
            <pc:docMk/>
            <pc:sldMk cId="0" sldId="305"/>
            <ac:spMk id="103436" creationId="{AAD0DBB9-1A4B-4391-81D4-CB19F9AB918A}"/>
          </ac:spMkLst>
        </pc:spChg>
        <pc:spChg chg="add">
          <ac:chgData name="John Colvin" userId="4379f728-9248-4db3-8945-7ec9c1f37a22" providerId="ADAL" clId="{BC22DD29-B9B8-4B78-A416-462D39D3915A}" dt="2024-05-14T14:29:33.952" v="105" actId="26606"/>
          <ac:spMkLst>
            <pc:docMk/>
            <pc:sldMk cId="0" sldId="305"/>
            <ac:spMk id="103438" creationId="{063BBA22-50EA-4C4D-BE05-F1CE4E63AA56}"/>
          </ac:spMkLst>
        </pc:spChg>
        <pc:graphicFrameChg chg="mod">
          <ac:chgData name="John Colvin" userId="4379f728-9248-4db3-8945-7ec9c1f37a22" providerId="ADAL" clId="{BC22DD29-B9B8-4B78-A416-462D39D3915A}" dt="2024-05-14T14:29:33.952" v="105" actId="26606"/>
          <ac:graphicFrameMkLst>
            <pc:docMk/>
            <pc:sldMk cId="0" sldId="305"/>
            <ac:graphicFrameMk id="14" creationId="{379290C4-2D14-578F-D382-AFCB6DC0A6FA}"/>
          </ac:graphicFrameMkLst>
        </pc:graphicFrameChg>
        <pc:graphicFrameChg chg="mod">
          <ac:chgData name="John Colvin" userId="4379f728-9248-4db3-8945-7ec9c1f37a22" providerId="ADAL" clId="{BC22DD29-B9B8-4B78-A416-462D39D3915A}" dt="2024-05-14T14:29:33.952" v="105" actId="26606"/>
          <ac:graphicFrameMkLst>
            <pc:docMk/>
            <pc:sldMk cId="0" sldId="305"/>
            <ac:graphicFrameMk id="19" creationId="{8D868072-E325-E999-97C8-9E08358DD246}"/>
          </ac:graphicFrameMkLst>
        </pc:graphicFrameChg>
        <pc:picChg chg="add mod">
          <ac:chgData name="John Colvin" userId="4379f728-9248-4db3-8945-7ec9c1f37a22" providerId="ADAL" clId="{BC22DD29-B9B8-4B78-A416-462D39D3915A}" dt="2024-05-14T14:29:35.506" v="106"/>
          <ac:picMkLst>
            <pc:docMk/>
            <pc:sldMk cId="0" sldId="305"/>
            <ac:picMk id="3" creationId="{A1C8DB19-5060-F701-C152-F4EA90EADCD7}"/>
          </ac:picMkLst>
        </pc:picChg>
      </pc:sldChg>
      <pc:sldChg chg="addSp modSp mod setBg">
        <pc:chgData name="John Colvin" userId="4379f728-9248-4db3-8945-7ec9c1f37a22" providerId="ADAL" clId="{BC22DD29-B9B8-4B78-A416-462D39D3915A}" dt="2024-05-14T14:30:25.457" v="112"/>
        <pc:sldMkLst>
          <pc:docMk/>
          <pc:sldMk cId="0" sldId="307"/>
        </pc:sldMkLst>
        <pc:spChg chg="mod">
          <ac:chgData name="John Colvin" userId="4379f728-9248-4db3-8945-7ec9c1f37a22" providerId="ADAL" clId="{BC22DD29-B9B8-4B78-A416-462D39D3915A}" dt="2024-05-14T14:30:04.302" v="107" actId="26606"/>
          <ac:spMkLst>
            <pc:docMk/>
            <pc:sldMk cId="0" sldId="307"/>
            <ac:spMk id="2" creationId="{76EFD332-3EC1-2439-CE7B-66C96833C8E3}"/>
          </ac:spMkLst>
        </pc:spChg>
        <pc:spChg chg="mod">
          <ac:chgData name="John Colvin" userId="4379f728-9248-4db3-8945-7ec9c1f37a22" providerId="ADAL" clId="{BC22DD29-B9B8-4B78-A416-462D39D3915A}" dt="2024-05-14T14:30:22.842" v="111" actId="1076"/>
          <ac:spMkLst>
            <pc:docMk/>
            <pc:sldMk cId="0" sldId="307"/>
            <ac:spMk id="4" creationId="{A92563DA-5751-02BA-12DD-2F4CB6258DC8}"/>
          </ac:spMkLst>
        </pc:spChg>
        <pc:spChg chg="mod">
          <ac:chgData name="John Colvin" userId="4379f728-9248-4db3-8945-7ec9c1f37a22" providerId="ADAL" clId="{BC22DD29-B9B8-4B78-A416-462D39D3915A}" dt="2024-05-14T14:30:04.302" v="107" actId="26606"/>
          <ac:spMkLst>
            <pc:docMk/>
            <pc:sldMk cId="0" sldId="307"/>
            <ac:spMk id="5" creationId="{25BEAF82-9436-9A30-59EC-7934973C8166}"/>
          </ac:spMkLst>
        </pc:spChg>
        <pc:spChg chg="mod">
          <ac:chgData name="John Colvin" userId="4379f728-9248-4db3-8945-7ec9c1f37a22" providerId="ADAL" clId="{BC22DD29-B9B8-4B78-A416-462D39D3915A}" dt="2024-05-14T14:30:11.819" v="109" actId="14100"/>
          <ac:spMkLst>
            <pc:docMk/>
            <pc:sldMk cId="0" sldId="307"/>
            <ac:spMk id="11" creationId="{909DDD4A-2A0A-668E-4676-57AE65A423BC}"/>
          </ac:spMkLst>
        </pc:spChg>
        <pc:spChg chg="mod">
          <ac:chgData name="John Colvin" userId="4379f728-9248-4db3-8945-7ec9c1f37a22" providerId="ADAL" clId="{BC22DD29-B9B8-4B78-A416-462D39D3915A}" dt="2024-05-14T14:30:04.302" v="107" actId="26606"/>
          <ac:spMkLst>
            <pc:docMk/>
            <pc:sldMk cId="0" sldId="307"/>
            <ac:spMk id="15" creationId="{D2902762-6CDC-2D62-2F80-C96C37A422DE}"/>
          </ac:spMkLst>
        </pc:spChg>
        <pc:spChg chg="mod">
          <ac:chgData name="John Colvin" userId="4379f728-9248-4db3-8945-7ec9c1f37a22" providerId="ADAL" clId="{BC22DD29-B9B8-4B78-A416-462D39D3915A}" dt="2024-05-14T14:30:04.302" v="107" actId="26606"/>
          <ac:spMkLst>
            <pc:docMk/>
            <pc:sldMk cId="0" sldId="307"/>
            <ac:spMk id="16" creationId="{0C9D9C8F-35BE-87D1-A4CF-FBB1E7C12B0C}"/>
          </ac:spMkLst>
        </pc:spChg>
        <pc:spChg chg="mod">
          <ac:chgData name="John Colvin" userId="4379f728-9248-4db3-8945-7ec9c1f37a22" providerId="ADAL" clId="{BC22DD29-B9B8-4B78-A416-462D39D3915A}" dt="2024-05-14T14:30:04.302" v="107" actId="26606"/>
          <ac:spMkLst>
            <pc:docMk/>
            <pc:sldMk cId="0" sldId="307"/>
            <ac:spMk id="17" creationId="{BA3774F4-210B-32F0-8EC8-1042E06BF53D}"/>
          </ac:spMkLst>
        </pc:spChg>
        <pc:spChg chg="mod">
          <ac:chgData name="John Colvin" userId="4379f728-9248-4db3-8945-7ec9c1f37a22" providerId="ADAL" clId="{BC22DD29-B9B8-4B78-A416-462D39D3915A}" dt="2024-05-14T14:30:04.302" v="107" actId="26606"/>
          <ac:spMkLst>
            <pc:docMk/>
            <pc:sldMk cId="0" sldId="307"/>
            <ac:spMk id="18" creationId="{13D3CC24-C44C-9EF1-5D54-B2FDBC086B72}"/>
          </ac:spMkLst>
        </pc:spChg>
        <pc:spChg chg="mod">
          <ac:chgData name="John Colvin" userId="4379f728-9248-4db3-8945-7ec9c1f37a22" providerId="ADAL" clId="{BC22DD29-B9B8-4B78-A416-462D39D3915A}" dt="2024-05-14T14:30:04.302" v="107" actId="26606"/>
          <ac:spMkLst>
            <pc:docMk/>
            <pc:sldMk cId="0" sldId="307"/>
            <ac:spMk id="24" creationId="{AD537E94-52D3-63B7-CAD9-50B3230AE4CE}"/>
          </ac:spMkLst>
        </pc:spChg>
        <pc:spChg chg="mod">
          <ac:chgData name="John Colvin" userId="4379f728-9248-4db3-8945-7ec9c1f37a22" providerId="ADAL" clId="{BC22DD29-B9B8-4B78-A416-462D39D3915A}" dt="2024-05-14T14:30:04.302" v="107" actId="26606"/>
          <ac:spMkLst>
            <pc:docMk/>
            <pc:sldMk cId="0" sldId="307"/>
            <ac:spMk id="26" creationId="{C7C01AC3-E2FA-98AE-888E-9A1DC5AC174A}"/>
          </ac:spMkLst>
        </pc:spChg>
        <pc:spChg chg="mod">
          <ac:chgData name="John Colvin" userId="4379f728-9248-4db3-8945-7ec9c1f37a22" providerId="ADAL" clId="{BC22DD29-B9B8-4B78-A416-462D39D3915A}" dt="2024-05-14T14:30:04.302" v="107" actId="26606"/>
          <ac:spMkLst>
            <pc:docMk/>
            <pc:sldMk cId="0" sldId="307"/>
            <ac:spMk id="27" creationId="{C282DDF3-0604-0CE4-FA8D-405B7280B103}"/>
          </ac:spMkLst>
        </pc:spChg>
        <pc:spChg chg="mod">
          <ac:chgData name="John Colvin" userId="4379f728-9248-4db3-8945-7ec9c1f37a22" providerId="ADAL" clId="{BC22DD29-B9B8-4B78-A416-462D39D3915A}" dt="2024-05-14T14:30:04.302" v="107" actId="26606"/>
          <ac:spMkLst>
            <pc:docMk/>
            <pc:sldMk cId="0" sldId="307"/>
            <ac:spMk id="28" creationId="{AE9B546B-1879-F219-6FC1-9D0A8817FA50}"/>
          </ac:spMkLst>
        </pc:spChg>
        <pc:spChg chg="mod">
          <ac:chgData name="John Colvin" userId="4379f728-9248-4db3-8945-7ec9c1f37a22" providerId="ADAL" clId="{BC22DD29-B9B8-4B78-A416-462D39D3915A}" dt="2024-05-14T14:30:04.302" v="107" actId="26606"/>
          <ac:spMkLst>
            <pc:docMk/>
            <pc:sldMk cId="0" sldId="307"/>
            <ac:spMk id="104451" creationId="{63840638-04B1-5E56-E498-F672D96E904A}"/>
          </ac:spMkLst>
        </pc:spChg>
        <pc:spChg chg="add">
          <ac:chgData name="John Colvin" userId="4379f728-9248-4db3-8945-7ec9c1f37a22" providerId="ADAL" clId="{BC22DD29-B9B8-4B78-A416-462D39D3915A}" dt="2024-05-14T14:30:04.302" v="107" actId="26606"/>
          <ac:spMkLst>
            <pc:docMk/>
            <pc:sldMk cId="0" sldId="307"/>
            <ac:spMk id="104456" creationId="{BACC6370-2D7E-4714-9D71-7542949D7D5D}"/>
          </ac:spMkLst>
        </pc:spChg>
        <pc:spChg chg="add">
          <ac:chgData name="John Colvin" userId="4379f728-9248-4db3-8945-7ec9c1f37a22" providerId="ADAL" clId="{BC22DD29-B9B8-4B78-A416-462D39D3915A}" dt="2024-05-14T14:30:04.302" v="107" actId="26606"/>
          <ac:spMkLst>
            <pc:docMk/>
            <pc:sldMk cId="0" sldId="307"/>
            <ac:spMk id="104458" creationId="{F68B3F68-107C-434F-AA38-110D5EA91B85}"/>
          </ac:spMkLst>
        </pc:spChg>
        <pc:spChg chg="add">
          <ac:chgData name="John Colvin" userId="4379f728-9248-4db3-8945-7ec9c1f37a22" providerId="ADAL" clId="{BC22DD29-B9B8-4B78-A416-462D39D3915A}" dt="2024-05-14T14:30:04.302" v="107" actId="26606"/>
          <ac:spMkLst>
            <pc:docMk/>
            <pc:sldMk cId="0" sldId="307"/>
            <ac:spMk id="104460" creationId="{AAD0DBB9-1A4B-4391-81D4-CB19F9AB918A}"/>
          </ac:spMkLst>
        </pc:spChg>
        <pc:spChg chg="add">
          <ac:chgData name="John Colvin" userId="4379f728-9248-4db3-8945-7ec9c1f37a22" providerId="ADAL" clId="{BC22DD29-B9B8-4B78-A416-462D39D3915A}" dt="2024-05-14T14:30:04.302" v="107" actId="26606"/>
          <ac:spMkLst>
            <pc:docMk/>
            <pc:sldMk cId="0" sldId="307"/>
            <ac:spMk id="104462" creationId="{063BBA22-50EA-4C4D-BE05-F1CE4E63AA56}"/>
          </ac:spMkLst>
        </pc:spChg>
        <pc:graphicFrameChg chg="mod modGraphic">
          <ac:chgData name="John Colvin" userId="4379f728-9248-4db3-8945-7ec9c1f37a22" providerId="ADAL" clId="{BC22DD29-B9B8-4B78-A416-462D39D3915A}" dt="2024-05-14T14:30:16.795" v="110" actId="14734"/>
          <ac:graphicFrameMkLst>
            <pc:docMk/>
            <pc:sldMk cId="0" sldId="307"/>
            <ac:graphicFrameMk id="14" creationId="{4F61FBD3-74E8-AB11-2C8A-E76ED9D465CC}"/>
          </ac:graphicFrameMkLst>
        </pc:graphicFrameChg>
        <pc:picChg chg="add mod">
          <ac:chgData name="John Colvin" userId="4379f728-9248-4db3-8945-7ec9c1f37a22" providerId="ADAL" clId="{BC22DD29-B9B8-4B78-A416-462D39D3915A}" dt="2024-05-14T14:30:25.457" v="112"/>
          <ac:picMkLst>
            <pc:docMk/>
            <pc:sldMk cId="0" sldId="307"/>
            <ac:picMk id="3" creationId="{C420747E-6EF4-D4DC-5FBA-B3E4CBE09D99}"/>
          </ac:picMkLst>
        </pc:picChg>
      </pc:sldChg>
      <pc:sldChg chg="modSp mod">
        <pc:chgData name="John Colvin" userId="4379f728-9248-4db3-8945-7ec9c1f37a22" providerId="ADAL" clId="{BC22DD29-B9B8-4B78-A416-462D39D3915A}" dt="2024-05-14T14:30:47.562" v="116" actId="14100"/>
        <pc:sldMkLst>
          <pc:docMk/>
          <pc:sldMk cId="0" sldId="309"/>
        </pc:sldMkLst>
        <pc:spChg chg="mod">
          <ac:chgData name="John Colvin" userId="4379f728-9248-4db3-8945-7ec9c1f37a22" providerId="ADAL" clId="{BC22DD29-B9B8-4B78-A416-462D39D3915A}" dt="2024-05-14T14:30:47.562" v="116" actId="14100"/>
          <ac:spMkLst>
            <pc:docMk/>
            <pc:sldMk cId="0" sldId="309"/>
            <ac:spMk id="11" creationId="{8807E2D5-7099-5A2C-CBC1-9E034C308D2C}"/>
          </ac:spMkLst>
        </pc:spChg>
        <pc:graphicFrameChg chg="modGraphic">
          <ac:chgData name="John Colvin" userId="4379f728-9248-4db3-8945-7ec9c1f37a22" providerId="ADAL" clId="{BC22DD29-B9B8-4B78-A416-462D39D3915A}" dt="2024-05-14T14:30:41.466" v="115" actId="14100"/>
          <ac:graphicFrameMkLst>
            <pc:docMk/>
            <pc:sldMk cId="0" sldId="309"/>
            <ac:graphicFrameMk id="14" creationId="{F1B37EA3-A4EB-244B-7198-08AF3E62DBE9}"/>
          </ac:graphicFrameMkLst>
        </pc:graphicFrameChg>
      </pc:sldChg>
      <pc:sldChg chg="addSp delSp modSp mod setBg">
        <pc:chgData name="John Colvin" userId="4379f728-9248-4db3-8945-7ec9c1f37a22" providerId="ADAL" clId="{BC22DD29-B9B8-4B78-A416-462D39D3915A}" dt="2024-05-14T14:28:53.250" v="102" actId="26606"/>
        <pc:sldMkLst>
          <pc:docMk/>
          <pc:sldMk cId="0" sldId="310"/>
        </pc:sldMkLst>
        <pc:spChg chg="mod">
          <ac:chgData name="John Colvin" userId="4379f728-9248-4db3-8945-7ec9c1f37a22" providerId="ADAL" clId="{BC22DD29-B9B8-4B78-A416-462D39D3915A}" dt="2024-05-14T14:28:53.250" v="102" actId="26606"/>
          <ac:spMkLst>
            <pc:docMk/>
            <pc:sldMk cId="0" sldId="310"/>
            <ac:spMk id="100354" creationId="{73F272A5-DD94-1988-CA58-F4F78F7E450E}"/>
          </ac:spMkLst>
        </pc:spChg>
        <pc:spChg chg="mod ord">
          <ac:chgData name="John Colvin" userId="4379f728-9248-4db3-8945-7ec9c1f37a22" providerId="ADAL" clId="{BC22DD29-B9B8-4B78-A416-462D39D3915A}" dt="2024-05-14T14:28:53.250" v="102" actId="26606"/>
          <ac:spMkLst>
            <pc:docMk/>
            <pc:sldMk cId="0" sldId="310"/>
            <ac:spMk id="100355" creationId="{8B8FF98D-6C21-86D7-9213-6602ABC71F99}"/>
          </ac:spMkLst>
        </pc:spChg>
        <pc:spChg chg="add del">
          <ac:chgData name="John Colvin" userId="4379f728-9248-4db3-8945-7ec9c1f37a22" providerId="ADAL" clId="{BC22DD29-B9B8-4B78-A416-462D39D3915A}" dt="2024-05-14T14:28:53.250" v="102" actId="26606"/>
          <ac:spMkLst>
            <pc:docMk/>
            <pc:sldMk cId="0" sldId="310"/>
            <ac:spMk id="100361" creationId="{32AEEBC8-9D30-42EF-95F2-386C2653FBF0}"/>
          </ac:spMkLst>
        </pc:spChg>
        <pc:spChg chg="add del">
          <ac:chgData name="John Colvin" userId="4379f728-9248-4db3-8945-7ec9c1f37a22" providerId="ADAL" clId="{BC22DD29-B9B8-4B78-A416-462D39D3915A}" dt="2024-05-14T14:28:53.250" v="102" actId="26606"/>
          <ac:spMkLst>
            <pc:docMk/>
            <pc:sldMk cId="0" sldId="310"/>
            <ac:spMk id="100363" creationId="{2E92FA66-67D7-4CB4-94D3-E643A9AD4757}"/>
          </ac:spMkLst>
        </pc:spChg>
        <pc:spChg chg="add del">
          <ac:chgData name="John Colvin" userId="4379f728-9248-4db3-8945-7ec9c1f37a22" providerId="ADAL" clId="{BC22DD29-B9B8-4B78-A416-462D39D3915A}" dt="2024-05-14T14:28:53.234" v="101" actId="26606"/>
          <ac:spMkLst>
            <pc:docMk/>
            <pc:sldMk cId="0" sldId="310"/>
            <ac:spMk id="100368" creationId="{2B97F24A-32CE-4C1C-A50D-3016B394DCFB}"/>
          </ac:spMkLst>
        </pc:spChg>
        <pc:spChg chg="add del">
          <ac:chgData name="John Colvin" userId="4379f728-9248-4db3-8945-7ec9c1f37a22" providerId="ADAL" clId="{BC22DD29-B9B8-4B78-A416-462D39D3915A}" dt="2024-05-14T14:28:53.234" v="101" actId="26606"/>
          <ac:spMkLst>
            <pc:docMk/>
            <pc:sldMk cId="0" sldId="310"/>
            <ac:spMk id="100370" creationId="{CD8B4F24-440B-49E9-B85D-733523DC064B}"/>
          </ac:spMkLst>
        </pc:spChg>
        <pc:spChg chg="add">
          <ac:chgData name="John Colvin" userId="4379f728-9248-4db3-8945-7ec9c1f37a22" providerId="ADAL" clId="{BC22DD29-B9B8-4B78-A416-462D39D3915A}" dt="2024-05-14T14:28:53.250" v="102" actId="26606"/>
          <ac:spMkLst>
            <pc:docMk/>
            <pc:sldMk cId="0" sldId="310"/>
            <ac:spMk id="100372" creationId="{E659831F-0D9A-4C63-9EBB-8435B85A440F}"/>
          </ac:spMkLst>
        </pc:spChg>
        <pc:spChg chg="add">
          <ac:chgData name="John Colvin" userId="4379f728-9248-4db3-8945-7ec9c1f37a22" providerId="ADAL" clId="{BC22DD29-B9B8-4B78-A416-462D39D3915A}" dt="2024-05-14T14:28:53.250" v="102" actId="26606"/>
          <ac:spMkLst>
            <pc:docMk/>
            <pc:sldMk cId="0" sldId="310"/>
            <ac:spMk id="100373" creationId="{FFB60E8C-7224-44A4-87A0-46A1711DD2ED}"/>
          </ac:spMkLst>
        </pc:spChg>
        <pc:spChg chg="add">
          <ac:chgData name="John Colvin" userId="4379f728-9248-4db3-8945-7ec9c1f37a22" providerId="ADAL" clId="{BC22DD29-B9B8-4B78-A416-462D39D3915A}" dt="2024-05-14T14:28:53.250" v="102" actId="26606"/>
          <ac:spMkLst>
            <pc:docMk/>
            <pc:sldMk cId="0" sldId="310"/>
            <ac:spMk id="100374" creationId="{5A55FBCD-CD42-40F5-8A1B-3203F9CAEEAA}"/>
          </ac:spMkLst>
        </pc:spChg>
        <pc:spChg chg="add">
          <ac:chgData name="John Colvin" userId="4379f728-9248-4db3-8945-7ec9c1f37a22" providerId="ADAL" clId="{BC22DD29-B9B8-4B78-A416-462D39D3915A}" dt="2024-05-14T14:28:53.250" v="102" actId="26606"/>
          <ac:spMkLst>
            <pc:docMk/>
            <pc:sldMk cId="0" sldId="310"/>
            <ac:spMk id="100375" creationId="{5DA32751-37A2-45C0-BE94-63D375E27003}"/>
          </ac:spMkLst>
        </pc:spChg>
        <pc:picChg chg="add mod">
          <ac:chgData name="John Colvin" userId="4379f728-9248-4db3-8945-7ec9c1f37a22" providerId="ADAL" clId="{BC22DD29-B9B8-4B78-A416-462D39D3915A}" dt="2024-05-14T14:28:34.584" v="96"/>
          <ac:picMkLst>
            <pc:docMk/>
            <pc:sldMk cId="0" sldId="310"/>
            <ac:picMk id="2" creationId="{B0DFA827-366B-AFB6-93B4-1F02DBDD805B}"/>
          </ac:picMkLst>
        </pc:picChg>
        <pc:picChg chg="mod">
          <ac:chgData name="John Colvin" userId="4379f728-9248-4db3-8945-7ec9c1f37a22" providerId="ADAL" clId="{BC22DD29-B9B8-4B78-A416-462D39D3915A}" dt="2024-05-14T14:28:53.250" v="102" actId="26606"/>
          <ac:picMkLst>
            <pc:docMk/>
            <pc:sldMk cId="0" sldId="310"/>
            <ac:picMk id="100356" creationId="{89E7B26D-306A-43E8-748F-BC7DF5A4AC5B}"/>
          </ac:picMkLst>
        </pc:picChg>
      </pc:sldChg>
      <pc:sldChg chg="addSp delSp modSp mod setBg">
        <pc:chgData name="John Colvin" userId="4379f728-9248-4db3-8945-7ec9c1f37a22" providerId="ADAL" clId="{BC22DD29-B9B8-4B78-A416-462D39D3915A}" dt="2024-05-14T14:31:46.012" v="123" actId="207"/>
        <pc:sldMkLst>
          <pc:docMk/>
          <pc:sldMk cId="0" sldId="311"/>
        </pc:sldMkLst>
        <pc:spChg chg="mod">
          <ac:chgData name="John Colvin" userId="4379f728-9248-4db3-8945-7ec9c1f37a22" providerId="ADAL" clId="{BC22DD29-B9B8-4B78-A416-462D39D3915A}" dt="2024-05-14T14:31:46.012" v="123" actId="207"/>
          <ac:spMkLst>
            <pc:docMk/>
            <pc:sldMk cId="0" sldId="311"/>
            <ac:spMk id="106498" creationId="{27DA58FC-4F6F-07C5-2D89-60345E1A73B2}"/>
          </ac:spMkLst>
        </pc:spChg>
        <pc:spChg chg="mod">
          <ac:chgData name="John Colvin" userId="4379f728-9248-4db3-8945-7ec9c1f37a22" providerId="ADAL" clId="{BC22DD29-B9B8-4B78-A416-462D39D3915A}" dt="2024-05-14T14:31:34.812" v="121" actId="14100"/>
          <ac:spMkLst>
            <pc:docMk/>
            <pc:sldMk cId="0" sldId="311"/>
            <ac:spMk id="106499" creationId="{D4DBA3AB-8583-8654-024F-51DC7BE3090A}"/>
          </ac:spMkLst>
        </pc:spChg>
        <pc:spChg chg="add">
          <ac:chgData name="John Colvin" userId="4379f728-9248-4db3-8945-7ec9c1f37a22" providerId="ADAL" clId="{BC22DD29-B9B8-4B78-A416-462D39D3915A}" dt="2024-05-14T14:31:22.560" v="118" actId="26606"/>
          <ac:spMkLst>
            <pc:docMk/>
            <pc:sldMk cId="0" sldId="311"/>
            <ac:spMk id="106506" creationId="{245A9F99-D9B1-4094-A2E2-B90AC1DB7B9C}"/>
          </ac:spMkLst>
        </pc:spChg>
        <pc:spChg chg="add">
          <ac:chgData name="John Colvin" userId="4379f728-9248-4db3-8945-7ec9c1f37a22" providerId="ADAL" clId="{BC22DD29-B9B8-4B78-A416-462D39D3915A}" dt="2024-05-14T14:31:22.560" v="118" actId="26606"/>
          <ac:spMkLst>
            <pc:docMk/>
            <pc:sldMk cId="0" sldId="311"/>
            <ac:spMk id="106508" creationId="{B7FAF607-473A-4A43-A23D-BBFF5C4117BB}"/>
          </ac:spMkLst>
        </pc:spChg>
        <pc:grpChg chg="add">
          <ac:chgData name="John Colvin" userId="4379f728-9248-4db3-8945-7ec9c1f37a22" providerId="ADAL" clId="{BC22DD29-B9B8-4B78-A416-462D39D3915A}" dt="2024-05-14T14:31:22.560" v="118" actId="26606"/>
          <ac:grpSpMkLst>
            <pc:docMk/>
            <pc:sldMk cId="0" sldId="311"/>
            <ac:grpSpMk id="106510" creationId="{C5F6476F-D303-44D3-B30F-1BA348F0F64A}"/>
          </ac:grpSpMkLst>
        </pc:grpChg>
        <pc:picChg chg="add mod">
          <ac:chgData name="John Colvin" userId="4379f728-9248-4db3-8945-7ec9c1f37a22" providerId="ADAL" clId="{BC22DD29-B9B8-4B78-A416-462D39D3915A}" dt="2024-05-14T14:31:26.160" v="119"/>
          <ac:picMkLst>
            <pc:docMk/>
            <pc:sldMk cId="0" sldId="311"/>
            <ac:picMk id="2" creationId="{47DC9815-982E-1ED8-16B3-2D0045AEFA5C}"/>
          </ac:picMkLst>
        </pc:picChg>
        <pc:picChg chg="del">
          <ac:chgData name="John Colvin" userId="4379f728-9248-4db3-8945-7ec9c1f37a22" providerId="ADAL" clId="{BC22DD29-B9B8-4B78-A416-462D39D3915A}" dt="2024-05-14T14:31:09.580" v="117" actId="478"/>
          <ac:picMkLst>
            <pc:docMk/>
            <pc:sldMk cId="0" sldId="311"/>
            <ac:picMk id="106500" creationId="{14B34039-F856-2A85-88BA-4D32AF5D4C33}"/>
          </ac:picMkLst>
        </pc:picChg>
        <pc:picChg chg="add">
          <ac:chgData name="John Colvin" userId="4379f728-9248-4db3-8945-7ec9c1f37a22" providerId="ADAL" clId="{BC22DD29-B9B8-4B78-A416-462D39D3915A}" dt="2024-05-14T14:31:22.560" v="118" actId="26606"/>
          <ac:picMkLst>
            <pc:docMk/>
            <pc:sldMk cId="0" sldId="311"/>
            <ac:picMk id="106503" creationId="{FE35816F-4F41-9DC2-8079-CF87A613007A}"/>
          </ac:picMkLst>
        </pc:picChg>
      </pc:sldChg>
      <pc:sldChg chg="addSp modSp mod setBg">
        <pc:chgData name="John Colvin" userId="4379f728-9248-4db3-8945-7ec9c1f37a22" providerId="ADAL" clId="{BC22DD29-B9B8-4B78-A416-462D39D3915A}" dt="2024-05-14T14:41:46.587" v="167"/>
        <pc:sldMkLst>
          <pc:docMk/>
          <pc:sldMk cId="0" sldId="312"/>
        </pc:sldMkLst>
        <pc:spChg chg="mod">
          <ac:chgData name="John Colvin" userId="4379f728-9248-4db3-8945-7ec9c1f37a22" providerId="ADAL" clId="{BC22DD29-B9B8-4B78-A416-462D39D3915A}" dt="2024-05-14T14:41:45.090" v="166" actId="26606"/>
          <ac:spMkLst>
            <pc:docMk/>
            <pc:sldMk cId="0" sldId="312"/>
            <ac:spMk id="110594" creationId="{15A8FE26-03EE-3B0B-2877-1A969323D860}"/>
          </ac:spMkLst>
        </pc:spChg>
        <pc:spChg chg="mod">
          <ac:chgData name="John Colvin" userId="4379f728-9248-4db3-8945-7ec9c1f37a22" providerId="ADAL" clId="{BC22DD29-B9B8-4B78-A416-462D39D3915A}" dt="2024-05-14T14:41:45.090" v="166" actId="26606"/>
          <ac:spMkLst>
            <pc:docMk/>
            <pc:sldMk cId="0" sldId="312"/>
            <ac:spMk id="110595" creationId="{E2EC1DAC-672F-87DA-205E-6A3BA4EBD73F}"/>
          </ac:spMkLst>
        </pc:spChg>
        <pc:spChg chg="add">
          <ac:chgData name="John Colvin" userId="4379f728-9248-4db3-8945-7ec9c1f37a22" providerId="ADAL" clId="{BC22DD29-B9B8-4B78-A416-462D39D3915A}" dt="2024-05-14T14:41:45.090" v="166" actId="26606"/>
          <ac:spMkLst>
            <pc:docMk/>
            <pc:sldMk cId="0" sldId="312"/>
            <ac:spMk id="110600" creationId="{1709F1D5-B0F1-4714-A239-E5B61C161915}"/>
          </ac:spMkLst>
        </pc:spChg>
        <pc:spChg chg="add">
          <ac:chgData name="John Colvin" userId="4379f728-9248-4db3-8945-7ec9c1f37a22" providerId="ADAL" clId="{BC22DD29-B9B8-4B78-A416-462D39D3915A}" dt="2024-05-14T14:41:45.090" v="166" actId="26606"/>
          <ac:spMkLst>
            <pc:docMk/>
            <pc:sldMk cId="0" sldId="312"/>
            <ac:spMk id="110602" creationId="{228FB460-D3FF-4440-A020-05982A09E517}"/>
          </ac:spMkLst>
        </pc:spChg>
        <pc:spChg chg="add">
          <ac:chgData name="John Colvin" userId="4379f728-9248-4db3-8945-7ec9c1f37a22" providerId="ADAL" clId="{BC22DD29-B9B8-4B78-A416-462D39D3915A}" dt="2024-05-14T14:41:45.090" v="166" actId="26606"/>
          <ac:spMkLst>
            <pc:docMk/>
            <pc:sldMk cId="0" sldId="312"/>
            <ac:spMk id="110604" creationId="{14847E93-7DC1-4D4B-8829-B19AA7137C50}"/>
          </ac:spMkLst>
        </pc:spChg>
        <pc:spChg chg="add">
          <ac:chgData name="John Colvin" userId="4379f728-9248-4db3-8945-7ec9c1f37a22" providerId="ADAL" clId="{BC22DD29-B9B8-4B78-A416-462D39D3915A}" dt="2024-05-14T14:41:45.090" v="166" actId="26606"/>
          <ac:spMkLst>
            <pc:docMk/>
            <pc:sldMk cId="0" sldId="312"/>
            <ac:spMk id="110606" creationId="{5566D6E1-03A1-4D73-A4E0-35D74D568A04}"/>
          </ac:spMkLst>
        </pc:spChg>
        <pc:spChg chg="add">
          <ac:chgData name="John Colvin" userId="4379f728-9248-4db3-8945-7ec9c1f37a22" providerId="ADAL" clId="{BC22DD29-B9B8-4B78-A416-462D39D3915A}" dt="2024-05-14T14:41:45.090" v="166" actId="26606"/>
          <ac:spMkLst>
            <pc:docMk/>
            <pc:sldMk cId="0" sldId="312"/>
            <ac:spMk id="110608" creationId="{9F835A99-04AC-494A-A572-AFE8413CC938}"/>
          </ac:spMkLst>
        </pc:spChg>
        <pc:spChg chg="add">
          <ac:chgData name="John Colvin" userId="4379f728-9248-4db3-8945-7ec9c1f37a22" providerId="ADAL" clId="{BC22DD29-B9B8-4B78-A416-462D39D3915A}" dt="2024-05-14T14:41:45.090" v="166" actId="26606"/>
          <ac:spMkLst>
            <pc:docMk/>
            <pc:sldMk cId="0" sldId="312"/>
            <ac:spMk id="110610" creationId="{7B786209-1B0B-4CA9-9BDD-F7327066A84D}"/>
          </ac:spMkLst>
        </pc:spChg>
        <pc:spChg chg="add">
          <ac:chgData name="John Colvin" userId="4379f728-9248-4db3-8945-7ec9c1f37a22" providerId="ADAL" clId="{BC22DD29-B9B8-4B78-A416-462D39D3915A}" dt="2024-05-14T14:41:45.090" v="166" actId="26606"/>
          <ac:spMkLst>
            <pc:docMk/>
            <pc:sldMk cId="0" sldId="312"/>
            <ac:spMk id="110612" creationId="{2D2964BB-484D-45AE-AD66-D407D0629652}"/>
          </ac:spMkLst>
        </pc:spChg>
        <pc:spChg chg="add">
          <ac:chgData name="John Colvin" userId="4379f728-9248-4db3-8945-7ec9c1f37a22" providerId="ADAL" clId="{BC22DD29-B9B8-4B78-A416-462D39D3915A}" dt="2024-05-14T14:41:45.090" v="166" actId="26606"/>
          <ac:spMkLst>
            <pc:docMk/>
            <pc:sldMk cId="0" sldId="312"/>
            <ac:spMk id="110614" creationId="{6691AC69-A76E-4DAB-B565-468B6B87ACF3}"/>
          </ac:spMkLst>
        </pc:spChg>
        <pc:picChg chg="add mod">
          <ac:chgData name="John Colvin" userId="4379f728-9248-4db3-8945-7ec9c1f37a22" providerId="ADAL" clId="{BC22DD29-B9B8-4B78-A416-462D39D3915A}" dt="2024-05-14T14:41:46.587" v="167"/>
          <ac:picMkLst>
            <pc:docMk/>
            <pc:sldMk cId="0" sldId="312"/>
            <ac:picMk id="2" creationId="{5A545F40-05FE-9807-D2B8-A017C794CE54}"/>
          </ac:picMkLst>
        </pc:picChg>
      </pc:sldChg>
      <pc:sldChg chg="addSp modSp mod setBg">
        <pc:chgData name="John Colvin" userId="4379f728-9248-4db3-8945-7ec9c1f37a22" providerId="ADAL" clId="{BC22DD29-B9B8-4B78-A416-462D39D3915A}" dt="2024-05-14T14:42:16.267" v="176" actId="1076"/>
        <pc:sldMkLst>
          <pc:docMk/>
          <pc:sldMk cId="0" sldId="313"/>
        </pc:sldMkLst>
        <pc:spChg chg="mod">
          <ac:chgData name="John Colvin" userId="4379f728-9248-4db3-8945-7ec9c1f37a22" providerId="ADAL" clId="{BC22DD29-B9B8-4B78-A416-462D39D3915A}" dt="2024-05-14T14:41:57.632" v="168" actId="26606"/>
          <ac:spMkLst>
            <pc:docMk/>
            <pc:sldMk cId="0" sldId="313"/>
            <ac:spMk id="111618" creationId="{1FB73CCD-E190-E95F-8E23-E130AAAE286F}"/>
          </ac:spMkLst>
        </pc:spChg>
        <pc:spChg chg="mod">
          <ac:chgData name="John Colvin" userId="4379f728-9248-4db3-8945-7ec9c1f37a22" providerId="ADAL" clId="{BC22DD29-B9B8-4B78-A416-462D39D3915A}" dt="2024-05-14T14:42:16.267" v="176" actId="1076"/>
          <ac:spMkLst>
            <pc:docMk/>
            <pc:sldMk cId="0" sldId="313"/>
            <ac:spMk id="111619" creationId="{A5A8C66A-488A-39C0-21FB-B4E9F8FE4031}"/>
          </ac:spMkLst>
        </pc:spChg>
        <pc:spChg chg="add">
          <ac:chgData name="John Colvin" userId="4379f728-9248-4db3-8945-7ec9c1f37a22" providerId="ADAL" clId="{BC22DD29-B9B8-4B78-A416-462D39D3915A}" dt="2024-05-14T14:41:57.632" v="168" actId="26606"/>
          <ac:spMkLst>
            <pc:docMk/>
            <pc:sldMk cId="0" sldId="313"/>
            <ac:spMk id="111625" creationId="{9F7D5CDA-D291-4307-BF55-1381FED29634}"/>
          </ac:spMkLst>
        </pc:spChg>
        <pc:spChg chg="add">
          <ac:chgData name="John Colvin" userId="4379f728-9248-4db3-8945-7ec9c1f37a22" providerId="ADAL" clId="{BC22DD29-B9B8-4B78-A416-462D39D3915A}" dt="2024-05-14T14:41:57.632" v="168" actId="26606"/>
          <ac:spMkLst>
            <pc:docMk/>
            <pc:sldMk cId="0" sldId="313"/>
            <ac:spMk id="111627" creationId="{59B296B9-C5A5-4E4F-9B60-C907B5F1466C}"/>
          </ac:spMkLst>
        </pc:spChg>
        <pc:spChg chg="add">
          <ac:chgData name="John Colvin" userId="4379f728-9248-4db3-8945-7ec9c1f37a22" providerId="ADAL" clId="{BC22DD29-B9B8-4B78-A416-462D39D3915A}" dt="2024-05-14T14:41:57.632" v="168" actId="26606"/>
          <ac:spMkLst>
            <pc:docMk/>
            <pc:sldMk cId="0" sldId="313"/>
            <ac:spMk id="111629" creationId="{D0300FD3-5AF1-6305-15FA-9078072672E2}"/>
          </ac:spMkLst>
        </pc:spChg>
        <pc:picChg chg="add mod">
          <ac:chgData name="John Colvin" userId="4379f728-9248-4db3-8945-7ec9c1f37a22" providerId="ADAL" clId="{BC22DD29-B9B8-4B78-A416-462D39D3915A}" dt="2024-05-14T14:41:59.834" v="169"/>
          <ac:picMkLst>
            <pc:docMk/>
            <pc:sldMk cId="0" sldId="313"/>
            <ac:picMk id="2" creationId="{8385CA3C-79D4-EC7B-CA1C-1C38CAA671CC}"/>
          </ac:picMkLst>
        </pc:picChg>
        <pc:picChg chg="add">
          <ac:chgData name="John Colvin" userId="4379f728-9248-4db3-8945-7ec9c1f37a22" providerId="ADAL" clId="{BC22DD29-B9B8-4B78-A416-462D39D3915A}" dt="2024-05-14T14:41:57.632" v="168" actId="26606"/>
          <ac:picMkLst>
            <pc:docMk/>
            <pc:sldMk cId="0" sldId="313"/>
            <ac:picMk id="111621" creationId="{63ED7EA6-B308-1500-C731-68B80577896E}"/>
          </ac:picMkLst>
        </pc:picChg>
      </pc:sldChg>
      <pc:sldChg chg="addSp delSp modSp add del mod setBg">
        <pc:chgData name="John Colvin" userId="4379f728-9248-4db3-8945-7ec9c1f37a22" providerId="ADAL" clId="{BC22DD29-B9B8-4B78-A416-462D39D3915A}" dt="2024-05-14T14:48:34.316" v="227" actId="255"/>
        <pc:sldMkLst>
          <pc:docMk/>
          <pc:sldMk cId="0" sldId="314"/>
        </pc:sldMkLst>
        <pc:spChg chg="mod">
          <ac:chgData name="John Colvin" userId="4379f728-9248-4db3-8945-7ec9c1f37a22" providerId="ADAL" clId="{BC22DD29-B9B8-4B78-A416-462D39D3915A}" dt="2024-05-14T14:48:20.131" v="223" actId="26606"/>
          <ac:spMkLst>
            <pc:docMk/>
            <pc:sldMk cId="0" sldId="314"/>
            <ac:spMk id="116738" creationId="{D80C4DDF-B9EB-B12A-7DB7-2CCB28E1CC21}"/>
          </ac:spMkLst>
        </pc:spChg>
        <pc:spChg chg="mod ord">
          <ac:chgData name="John Colvin" userId="4379f728-9248-4db3-8945-7ec9c1f37a22" providerId="ADAL" clId="{BC22DD29-B9B8-4B78-A416-462D39D3915A}" dt="2024-05-14T14:48:34.316" v="227" actId="255"/>
          <ac:spMkLst>
            <pc:docMk/>
            <pc:sldMk cId="0" sldId="314"/>
            <ac:spMk id="116739" creationId="{089494F3-D489-B819-67B8-98B6FB545B21}"/>
          </ac:spMkLst>
        </pc:spChg>
        <pc:picChg chg="add del mod">
          <ac:chgData name="John Colvin" userId="4379f728-9248-4db3-8945-7ec9c1f37a22" providerId="ADAL" clId="{BC22DD29-B9B8-4B78-A416-462D39D3915A}" dt="2024-05-14T14:47:52.119" v="218" actId="478"/>
          <ac:picMkLst>
            <pc:docMk/>
            <pc:sldMk cId="0" sldId="314"/>
            <ac:picMk id="2" creationId="{FE9AF846-0729-0569-16C4-88C1A1185428}"/>
          </ac:picMkLst>
        </pc:picChg>
        <pc:picChg chg="add mod">
          <ac:chgData name="John Colvin" userId="4379f728-9248-4db3-8945-7ec9c1f37a22" providerId="ADAL" clId="{BC22DD29-B9B8-4B78-A416-462D39D3915A}" dt="2024-05-14T14:48:20.131" v="223" actId="26606"/>
          <ac:picMkLst>
            <pc:docMk/>
            <pc:sldMk cId="0" sldId="314"/>
            <ac:picMk id="1026" creationId="{9AFC537B-D098-60E2-D116-FFFD0BDAAB9B}"/>
          </ac:picMkLst>
        </pc:picChg>
        <pc:picChg chg="del">
          <ac:chgData name="John Colvin" userId="4379f728-9248-4db3-8945-7ec9c1f37a22" providerId="ADAL" clId="{BC22DD29-B9B8-4B78-A416-462D39D3915A}" dt="2024-05-14T14:46:10.896" v="210" actId="478"/>
          <ac:picMkLst>
            <pc:docMk/>
            <pc:sldMk cId="0" sldId="314"/>
            <ac:picMk id="116740" creationId="{DD2E4A04-F6AA-01CF-BF40-34D476D98DEC}"/>
          </ac:picMkLst>
        </pc:picChg>
        <pc:cxnChg chg="add del">
          <ac:chgData name="John Colvin" userId="4379f728-9248-4db3-8945-7ec9c1f37a22" providerId="ADAL" clId="{BC22DD29-B9B8-4B78-A416-462D39D3915A}" dt="2024-05-14T14:48:20.131" v="223" actId="26606"/>
          <ac:cxnSpMkLst>
            <pc:docMk/>
            <pc:sldMk cId="0" sldId="314"/>
            <ac:cxnSpMk id="116744" creationId="{1503BFE4-729B-D9D0-C17B-501E6AF1127A}"/>
          </ac:cxnSpMkLst>
        </pc:cxnChg>
        <pc:cxnChg chg="add">
          <ac:chgData name="John Colvin" userId="4379f728-9248-4db3-8945-7ec9c1f37a22" providerId="ADAL" clId="{BC22DD29-B9B8-4B78-A416-462D39D3915A}" dt="2024-05-14T14:48:20.131" v="223" actId="26606"/>
          <ac:cxnSpMkLst>
            <pc:docMk/>
            <pc:sldMk cId="0" sldId="314"/>
            <ac:cxnSpMk id="116749" creationId="{249EDD1B-F94D-B4E6-ACAA-566B9A26FDE3}"/>
          </ac:cxnSpMkLst>
        </pc:cxnChg>
      </pc:sldChg>
      <pc:sldChg chg="addSp delSp modSp mod setBg">
        <pc:chgData name="John Colvin" userId="4379f728-9248-4db3-8945-7ec9c1f37a22" providerId="ADAL" clId="{BC22DD29-B9B8-4B78-A416-462D39D3915A}" dt="2024-05-14T14:49:43.959" v="240" actId="14100"/>
        <pc:sldMkLst>
          <pc:docMk/>
          <pc:sldMk cId="0" sldId="315"/>
        </pc:sldMkLst>
        <pc:spChg chg="add del mod">
          <ac:chgData name="John Colvin" userId="4379f728-9248-4db3-8945-7ec9c1f37a22" providerId="ADAL" clId="{BC22DD29-B9B8-4B78-A416-462D39D3915A}" dt="2024-05-14T14:49:43.959" v="240" actId="14100"/>
          <ac:spMkLst>
            <pc:docMk/>
            <pc:sldMk cId="0" sldId="315"/>
            <ac:spMk id="70659" creationId="{23E31179-F4B9-6FCD-6188-C210A69367CC}"/>
          </ac:spMkLst>
        </pc:spChg>
        <pc:spChg chg="mod">
          <ac:chgData name="John Colvin" userId="4379f728-9248-4db3-8945-7ec9c1f37a22" providerId="ADAL" clId="{BC22DD29-B9B8-4B78-A416-462D39D3915A}" dt="2024-05-14T14:49:34.463" v="237" actId="1076"/>
          <ac:spMkLst>
            <pc:docMk/>
            <pc:sldMk cId="0" sldId="315"/>
            <ac:spMk id="118786" creationId="{C23F7B51-BB9F-830A-C157-8C828FFE50D3}"/>
          </ac:spMkLst>
        </pc:spChg>
        <pc:spChg chg="add del">
          <ac:chgData name="John Colvin" userId="4379f728-9248-4db3-8945-7ec9c1f37a22" providerId="ADAL" clId="{BC22DD29-B9B8-4B78-A416-462D39D3915A}" dt="2024-05-14T14:49:23.354" v="234" actId="26606"/>
          <ac:spMkLst>
            <pc:docMk/>
            <pc:sldMk cId="0" sldId="315"/>
            <ac:spMk id="118792" creationId="{0C541B88-1AE9-40C3-AFD5-967787C1979F}"/>
          </ac:spMkLst>
        </pc:spChg>
        <pc:spChg chg="add del">
          <ac:chgData name="John Colvin" userId="4379f728-9248-4db3-8945-7ec9c1f37a22" providerId="ADAL" clId="{BC22DD29-B9B8-4B78-A416-462D39D3915A}" dt="2024-05-14T14:49:23.354" v="234" actId="26606"/>
          <ac:spMkLst>
            <pc:docMk/>
            <pc:sldMk cId="0" sldId="315"/>
            <ac:spMk id="118794" creationId="{E5F17139-31EE-46AC-B04F-DBBD852DD6CB}"/>
          </ac:spMkLst>
        </pc:spChg>
        <pc:spChg chg="add del">
          <ac:chgData name="John Colvin" userId="4379f728-9248-4db3-8945-7ec9c1f37a22" providerId="ADAL" clId="{BC22DD29-B9B8-4B78-A416-462D39D3915A}" dt="2024-05-14T14:49:23.354" v="234" actId="26606"/>
          <ac:spMkLst>
            <pc:docMk/>
            <pc:sldMk cId="0" sldId="315"/>
            <ac:spMk id="118800" creationId="{89D16701-DA76-4F72-BB63-E2C3FFBDFE0F}"/>
          </ac:spMkLst>
        </pc:spChg>
        <pc:spChg chg="add del">
          <ac:chgData name="John Colvin" userId="4379f728-9248-4db3-8945-7ec9c1f37a22" providerId="ADAL" clId="{BC22DD29-B9B8-4B78-A416-462D39D3915A}" dt="2024-05-14T14:49:23.354" v="234" actId="26606"/>
          <ac:spMkLst>
            <pc:docMk/>
            <pc:sldMk cId="0" sldId="315"/>
            <ac:spMk id="118802" creationId="{1CC28BE1-9DC6-43FE-9582-39F091098D77}"/>
          </ac:spMkLst>
        </pc:spChg>
        <pc:grpChg chg="add">
          <ac:chgData name="John Colvin" userId="4379f728-9248-4db3-8945-7ec9c1f37a22" providerId="ADAL" clId="{BC22DD29-B9B8-4B78-A416-462D39D3915A}" dt="2024-05-14T14:49:25.144" v="235" actId="26606"/>
          <ac:grpSpMkLst>
            <pc:docMk/>
            <pc:sldMk cId="0" sldId="315"/>
            <ac:grpSpMk id="118790" creationId="{5EFBDE31-BB3E-6CFC-23CD-B5976DA38438}"/>
          </ac:grpSpMkLst>
        </pc:grpChg>
        <pc:grpChg chg="add del">
          <ac:chgData name="John Colvin" userId="4379f728-9248-4db3-8945-7ec9c1f37a22" providerId="ADAL" clId="{BC22DD29-B9B8-4B78-A416-462D39D3915A}" dt="2024-05-14T14:49:23.354" v="234" actId="26606"/>
          <ac:grpSpMkLst>
            <pc:docMk/>
            <pc:sldMk cId="0" sldId="315"/>
            <ac:grpSpMk id="118796" creationId="{7CF625D3-71A3-4F30-A096-8EF334E959D0}"/>
          </ac:grpSpMkLst>
        </pc:grpChg>
        <pc:grpChg chg="add del">
          <ac:chgData name="John Colvin" userId="4379f728-9248-4db3-8945-7ec9c1f37a22" providerId="ADAL" clId="{BC22DD29-B9B8-4B78-A416-462D39D3915A}" dt="2024-05-14T14:49:23.354" v="234" actId="26606"/>
          <ac:grpSpMkLst>
            <pc:docMk/>
            <pc:sldMk cId="0" sldId="315"/>
            <ac:grpSpMk id="118804" creationId="{AF9AF3F3-CE0C-4125-BDD7-346487FA0B40}"/>
          </ac:grpSpMkLst>
        </pc:grpChg>
        <pc:graphicFrameChg chg="add del">
          <ac:chgData name="John Colvin" userId="4379f728-9248-4db3-8945-7ec9c1f37a22" providerId="ADAL" clId="{BC22DD29-B9B8-4B78-A416-462D39D3915A}" dt="2024-05-14T14:49:23.354" v="234" actId="26606"/>
          <ac:graphicFrameMkLst>
            <pc:docMk/>
            <pc:sldMk cId="0" sldId="315"/>
            <ac:graphicFrameMk id="118788" creationId="{019BB3CB-3FBA-9EC9-FB10-195DB952A2EC}"/>
          </ac:graphicFrameMkLst>
        </pc:graphicFrameChg>
        <pc:picChg chg="add">
          <ac:chgData name="John Colvin" userId="4379f728-9248-4db3-8945-7ec9c1f37a22" providerId="ADAL" clId="{BC22DD29-B9B8-4B78-A416-462D39D3915A}" dt="2024-05-14T14:49:25.144" v="235" actId="26606"/>
          <ac:picMkLst>
            <pc:docMk/>
            <pc:sldMk cId="0" sldId="315"/>
            <ac:picMk id="118789" creationId="{3DB9AC5D-02EC-864C-020A-7DBF3600AF05}"/>
          </ac:picMkLst>
        </pc:picChg>
      </pc:sldChg>
      <pc:sldChg chg="modSp mod">
        <pc:chgData name="John Colvin" userId="4379f728-9248-4db3-8945-7ec9c1f37a22" providerId="ADAL" clId="{BC22DD29-B9B8-4B78-A416-462D39D3915A}" dt="2024-05-14T14:50:15.501" v="245" actId="20577"/>
        <pc:sldMkLst>
          <pc:docMk/>
          <pc:sldMk cId="0" sldId="316"/>
        </pc:sldMkLst>
        <pc:spChg chg="mod">
          <ac:chgData name="John Colvin" userId="4379f728-9248-4db3-8945-7ec9c1f37a22" providerId="ADAL" clId="{BC22DD29-B9B8-4B78-A416-462D39D3915A}" dt="2024-05-14T14:50:15.501" v="245" actId="20577"/>
          <ac:spMkLst>
            <pc:docMk/>
            <pc:sldMk cId="0" sldId="316"/>
            <ac:spMk id="71683" creationId="{07416832-466A-E899-1C98-11B9F7A3DE03}"/>
          </ac:spMkLst>
        </pc:spChg>
        <pc:spChg chg="mod">
          <ac:chgData name="John Colvin" userId="4379f728-9248-4db3-8945-7ec9c1f37a22" providerId="ADAL" clId="{BC22DD29-B9B8-4B78-A416-462D39D3915A}" dt="2024-05-14T14:49:50.868" v="241" actId="1076"/>
          <ac:spMkLst>
            <pc:docMk/>
            <pc:sldMk cId="0" sldId="316"/>
            <ac:spMk id="119810" creationId="{89BC9E48-EB6F-A75E-F3AA-78FBE3AF7B9B}"/>
          </ac:spMkLst>
        </pc:spChg>
      </pc:sldChg>
      <pc:sldChg chg="addSp modSp mod setBg">
        <pc:chgData name="John Colvin" userId="4379f728-9248-4db3-8945-7ec9c1f37a22" providerId="ADAL" clId="{BC22DD29-B9B8-4B78-A416-462D39D3915A}" dt="2024-05-14T14:51:04.496" v="249" actId="255"/>
        <pc:sldMkLst>
          <pc:docMk/>
          <pc:sldMk cId="0" sldId="317"/>
        </pc:sldMkLst>
        <pc:spChg chg="mod">
          <ac:chgData name="John Colvin" userId="4379f728-9248-4db3-8945-7ec9c1f37a22" providerId="ADAL" clId="{BC22DD29-B9B8-4B78-A416-462D39D3915A}" dt="2024-05-14T14:50:30.286" v="246" actId="26606"/>
          <ac:spMkLst>
            <pc:docMk/>
            <pc:sldMk cId="0" sldId="317"/>
            <ac:spMk id="120834" creationId="{CD09C0B5-EE8A-4E53-C84D-A3191F61B60D}"/>
          </ac:spMkLst>
        </pc:spChg>
        <pc:spChg chg="mod">
          <ac:chgData name="John Colvin" userId="4379f728-9248-4db3-8945-7ec9c1f37a22" providerId="ADAL" clId="{BC22DD29-B9B8-4B78-A416-462D39D3915A}" dt="2024-05-14T14:51:04.496" v="249" actId="255"/>
          <ac:spMkLst>
            <pc:docMk/>
            <pc:sldMk cId="0" sldId="317"/>
            <ac:spMk id="120835" creationId="{A45840F0-E7A9-E1F5-254C-E9A2060B09C9}"/>
          </ac:spMkLst>
        </pc:spChg>
        <pc:spChg chg="add">
          <ac:chgData name="John Colvin" userId="4379f728-9248-4db3-8945-7ec9c1f37a22" providerId="ADAL" clId="{BC22DD29-B9B8-4B78-A416-462D39D3915A}" dt="2024-05-14T14:50:30.286" v="246" actId="26606"/>
          <ac:spMkLst>
            <pc:docMk/>
            <pc:sldMk cId="0" sldId="317"/>
            <ac:spMk id="120840" creationId="{18873D23-2DCF-4B31-A009-95721C06E8E1}"/>
          </ac:spMkLst>
        </pc:spChg>
        <pc:spChg chg="add">
          <ac:chgData name="John Colvin" userId="4379f728-9248-4db3-8945-7ec9c1f37a22" providerId="ADAL" clId="{BC22DD29-B9B8-4B78-A416-462D39D3915A}" dt="2024-05-14T14:50:30.286" v="246" actId="26606"/>
          <ac:spMkLst>
            <pc:docMk/>
            <pc:sldMk cId="0" sldId="317"/>
            <ac:spMk id="120842" creationId="{C13EF075-D4EF-4929-ADBC-91B27DA19955}"/>
          </ac:spMkLst>
        </pc:spChg>
        <pc:grpChg chg="add">
          <ac:chgData name="John Colvin" userId="4379f728-9248-4db3-8945-7ec9c1f37a22" providerId="ADAL" clId="{BC22DD29-B9B8-4B78-A416-462D39D3915A}" dt="2024-05-14T14:50:30.286" v="246" actId="26606"/>
          <ac:grpSpMkLst>
            <pc:docMk/>
            <pc:sldMk cId="0" sldId="317"/>
            <ac:grpSpMk id="120844" creationId="{DAA26DFA-AAB2-4973-9C17-16D587C7B198}"/>
          </ac:grpSpMkLst>
        </pc:grpChg>
        <pc:picChg chg="add mod">
          <ac:chgData name="John Colvin" userId="4379f728-9248-4db3-8945-7ec9c1f37a22" providerId="ADAL" clId="{BC22DD29-B9B8-4B78-A416-462D39D3915A}" dt="2024-05-14T14:50:52.659" v="248"/>
          <ac:picMkLst>
            <pc:docMk/>
            <pc:sldMk cId="0" sldId="317"/>
            <ac:picMk id="2" creationId="{80962ACF-5CCD-6A84-ABE0-AF7A6AC729E9}"/>
          </ac:picMkLst>
        </pc:picChg>
        <pc:picChg chg="add">
          <ac:chgData name="John Colvin" userId="4379f728-9248-4db3-8945-7ec9c1f37a22" providerId="ADAL" clId="{BC22DD29-B9B8-4B78-A416-462D39D3915A}" dt="2024-05-14T14:50:35.250" v="247"/>
          <ac:picMkLst>
            <pc:docMk/>
            <pc:sldMk cId="0" sldId="317"/>
            <ac:picMk id="2050" creationId="{EEAEF420-F132-8603-3911-A15E454DBF4F}"/>
          </ac:picMkLst>
        </pc:picChg>
      </pc:sldChg>
      <pc:sldChg chg="del">
        <pc:chgData name="John Colvin" userId="4379f728-9248-4db3-8945-7ec9c1f37a22" providerId="ADAL" clId="{BC22DD29-B9B8-4B78-A416-462D39D3915A}" dt="2024-05-14T14:51:16.085" v="250" actId="47"/>
        <pc:sldMkLst>
          <pc:docMk/>
          <pc:sldMk cId="0" sldId="318"/>
        </pc:sldMkLst>
      </pc:sldChg>
      <pc:sldChg chg="del">
        <pc:chgData name="John Colvin" userId="4379f728-9248-4db3-8945-7ec9c1f37a22" providerId="ADAL" clId="{BC22DD29-B9B8-4B78-A416-462D39D3915A}" dt="2024-05-14T14:51:24.854" v="251" actId="47"/>
        <pc:sldMkLst>
          <pc:docMk/>
          <pc:sldMk cId="0" sldId="319"/>
        </pc:sldMkLst>
      </pc:sldChg>
      <pc:sldChg chg="del">
        <pc:chgData name="John Colvin" userId="4379f728-9248-4db3-8945-7ec9c1f37a22" providerId="ADAL" clId="{BC22DD29-B9B8-4B78-A416-462D39D3915A}" dt="2024-05-14T14:51:26.900" v="252" actId="47"/>
        <pc:sldMkLst>
          <pc:docMk/>
          <pc:sldMk cId="0" sldId="320"/>
        </pc:sldMkLst>
      </pc:sldChg>
      <pc:sldChg chg="del">
        <pc:chgData name="John Colvin" userId="4379f728-9248-4db3-8945-7ec9c1f37a22" providerId="ADAL" clId="{BC22DD29-B9B8-4B78-A416-462D39D3915A}" dt="2024-05-14T14:51:28.722" v="253" actId="47"/>
        <pc:sldMkLst>
          <pc:docMk/>
          <pc:sldMk cId="0" sldId="321"/>
        </pc:sldMkLst>
      </pc:sldChg>
    </pc:docChg>
  </pc:docChgLst>
  <pc:docChgLst>
    <pc:chgData name="Colvin, John" userId="4379f728-9248-4db3-8945-7ec9c1f37a22" providerId="ADAL" clId="{BC22DD29-B9B8-4B78-A416-462D39D3915A}"/>
    <pc:docChg chg="undo custSel addSld delSld modSld">
      <pc:chgData name="Colvin, John" userId="4379f728-9248-4db3-8945-7ec9c1f37a22" providerId="ADAL" clId="{BC22DD29-B9B8-4B78-A416-462D39D3915A}" dt="2024-05-07T13:58:44.428" v="81"/>
      <pc:docMkLst>
        <pc:docMk/>
      </pc:docMkLst>
      <pc:sldChg chg="modSp mod">
        <pc:chgData name="Colvin, John" userId="4379f728-9248-4db3-8945-7ec9c1f37a22" providerId="ADAL" clId="{BC22DD29-B9B8-4B78-A416-462D39D3915A}" dt="2024-05-07T13:15:06.743" v="8" actId="20577"/>
        <pc:sldMkLst>
          <pc:docMk/>
          <pc:sldMk cId="3953679332" sldId="256"/>
        </pc:sldMkLst>
        <pc:spChg chg="mod">
          <ac:chgData name="Colvin, John" userId="4379f728-9248-4db3-8945-7ec9c1f37a22" providerId="ADAL" clId="{BC22DD29-B9B8-4B78-A416-462D39D3915A}" dt="2024-05-07T13:15:06.743" v="8" actId="20577"/>
          <ac:spMkLst>
            <pc:docMk/>
            <pc:sldMk cId="3953679332" sldId="256"/>
            <ac:spMk id="2" creationId="{4FB4226C-0900-607A-0A83-2928962393E3}"/>
          </ac:spMkLst>
        </pc:spChg>
      </pc:sldChg>
      <pc:sldChg chg="modSp del mod modNotesTx">
        <pc:chgData name="Colvin, John" userId="4379f728-9248-4db3-8945-7ec9c1f37a22" providerId="ADAL" clId="{BC22DD29-B9B8-4B78-A416-462D39D3915A}" dt="2024-05-07T13:30:15.441" v="34" actId="47"/>
        <pc:sldMkLst>
          <pc:docMk/>
          <pc:sldMk cId="1051376059" sldId="258"/>
        </pc:sldMkLst>
        <pc:spChg chg="mod">
          <ac:chgData name="Colvin, John" userId="4379f728-9248-4db3-8945-7ec9c1f37a22" providerId="ADAL" clId="{BC22DD29-B9B8-4B78-A416-462D39D3915A}" dt="2024-05-07T13:21:50.409" v="11" actId="207"/>
          <ac:spMkLst>
            <pc:docMk/>
            <pc:sldMk cId="1051376059" sldId="258"/>
            <ac:spMk id="2" creationId="{BE3E130C-2FDD-647D-79E0-57FA869A0576}"/>
          </ac:spMkLst>
        </pc:spChg>
      </pc:sldChg>
      <pc:sldChg chg="del">
        <pc:chgData name="Colvin, John" userId="4379f728-9248-4db3-8945-7ec9c1f37a22" providerId="ADAL" clId="{BC22DD29-B9B8-4B78-A416-462D39D3915A}" dt="2024-05-07T13:16:05.125" v="10" actId="47"/>
        <pc:sldMkLst>
          <pc:docMk/>
          <pc:sldMk cId="1952887230" sldId="272"/>
        </pc:sldMkLst>
      </pc:sldChg>
      <pc:sldChg chg="del">
        <pc:chgData name="Colvin, John" userId="4379f728-9248-4db3-8945-7ec9c1f37a22" providerId="ADAL" clId="{BC22DD29-B9B8-4B78-A416-462D39D3915A}" dt="2024-05-07T13:16:05.125" v="10" actId="47"/>
        <pc:sldMkLst>
          <pc:docMk/>
          <pc:sldMk cId="689996272" sldId="273"/>
        </pc:sldMkLst>
      </pc:sldChg>
      <pc:sldChg chg="del">
        <pc:chgData name="Colvin, John" userId="4379f728-9248-4db3-8945-7ec9c1f37a22" providerId="ADAL" clId="{BC22DD29-B9B8-4B78-A416-462D39D3915A}" dt="2024-05-07T13:16:05.125" v="10" actId="47"/>
        <pc:sldMkLst>
          <pc:docMk/>
          <pc:sldMk cId="2890403550" sldId="274"/>
        </pc:sldMkLst>
      </pc:sldChg>
      <pc:sldChg chg="del">
        <pc:chgData name="Colvin, John" userId="4379f728-9248-4db3-8945-7ec9c1f37a22" providerId="ADAL" clId="{BC22DD29-B9B8-4B78-A416-462D39D3915A}" dt="2024-05-07T13:16:05.125" v="10" actId="47"/>
        <pc:sldMkLst>
          <pc:docMk/>
          <pc:sldMk cId="2605138668" sldId="275"/>
        </pc:sldMkLst>
      </pc:sldChg>
      <pc:sldChg chg="del">
        <pc:chgData name="Colvin, John" userId="4379f728-9248-4db3-8945-7ec9c1f37a22" providerId="ADAL" clId="{BC22DD29-B9B8-4B78-A416-462D39D3915A}" dt="2024-05-07T13:16:05.125" v="10" actId="47"/>
        <pc:sldMkLst>
          <pc:docMk/>
          <pc:sldMk cId="478208534" sldId="276"/>
        </pc:sldMkLst>
      </pc:sldChg>
      <pc:sldChg chg="modSp mod">
        <pc:chgData name="Colvin, John" userId="4379f728-9248-4db3-8945-7ec9c1f37a22" providerId="ADAL" clId="{BC22DD29-B9B8-4B78-A416-462D39D3915A}" dt="2024-05-07T13:58:44.428" v="81"/>
        <pc:sldMkLst>
          <pc:docMk/>
          <pc:sldMk cId="1930065181" sldId="277"/>
        </pc:sldMkLst>
        <pc:spChg chg="mod">
          <ac:chgData name="Colvin, John" userId="4379f728-9248-4db3-8945-7ec9c1f37a22" providerId="ADAL" clId="{BC22DD29-B9B8-4B78-A416-462D39D3915A}" dt="2024-05-07T13:58:44.428" v="81"/>
          <ac:spMkLst>
            <pc:docMk/>
            <pc:sldMk cId="1930065181" sldId="277"/>
            <ac:spMk id="3" creationId="{AAA27B12-8988-5D7F-D0AA-5863E00BBCB1}"/>
          </ac:spMkLst>
        </pc:spChg>
      </pc:sldChg>
      <pc:sldChg chg="modSp new mod">
        <pc:chgData name="Colvin, John" userId="4379f728-9248-4db3-8945-7ec9c1f37a22" providerId="ADAL" clId="{BC22DD29-B9B8-4B78-A416-462D39D3915A}" dt="2024-05-07T13:30:51.919" v="64" actId="6549"/>
        <pc:sldMkLst>
          <pc:docMk/>
          <pc:sldMk cId="2903984323" sldId="278"/>
        </pc:sldMkLst>
        <pc:spChg chg="mod">
          <ac:chgData name="Colvin, John" userId="4379f728-9248-4db3-8945-7ec9c1f37a22" providerId="ADAL" clId="{BC22DD29-B9B8-4B78-A416-462D39D3915A}" dt="2024-05-07T13:26:08.381" v="17"/>
          <ac:spMkLst>
            <pc:docMk/>
            <pc:sldMk cId="2903984323" sldId="278"/>
            <ac:spMk id="2" creationId="{63BE5C96-9754-0228-11CD-1896363490A1}"/>
          </ac:spMkLst>
        </pc:spChg>
        <pc:spChg chg="mod">
          <ac:chgData name="Colvin, John" userId="4379f728-9248-4db3-8945-7ec9c1f37a22" providerId="ADAL" clId="{BC22DD29-B9B8-4B78-A416-462D39D3915A}" dt="2024-05-07T13:30:51.919" v="64" actId="6549"/>
          <ac:spMkLst>
            <pc:docMk/>
            <pc:sldMk cId="2903984323" sldId="278"/>
            <ac:spMk id="3" creationId="{DF8861F7-DB63-04B9-F5AE-82DE20C20060}"/>
          </ac:spMkLst>
        </pc:spChg>
      </pc:sldChg>
      <pc:sldChg chg="modSp new mod">
        <pc:chgData name="Colvin, John" userId="4379f728-9248-4db3-8945-7ec9c1f37a22" providerId="ADAL" clId="{BC22DD29-B9B8-4B78-A416-462D39D3915A}" dt="2024-05-07T13:55:43.618" v="65"/>
        <pc:sldMkLst>
          <pc:docMk/>
          <pc:sldMk cId="1430120961" sldId="279"/>
        </pc:sldMkLst>
        <pc:spChg chg="mod">
          <ac:chgData name="Colvin, John" userId="4379f728-9248-4db3-8945-7ec9c1f37a22" providerId="ADAL" clId="{BC22DD29-B9B8-4B78-A416-462D39D3915A}" dt="2024-05-07T13:26:23.879" v="19"/>
          <ac:spMkLst>
            <pc:docMk/>
            <pc:sldMk cId="1430120961" sldId="279"/>
            <ac:spMk id="2" creationId="{93B1817E-B94F-D5FC-5912-83693434F44F}"/>
          </ac:spMkLst>
        </pc:spChg>
        <pc:spChg chg="mod">
          <ac:chgData name="Colvin, John" userId="4379f728-9248-4db3-8945-7ec9c1f37a22" providerId="ADAL" clId="{BC22DD29-B9B8-4B78-A416-462D39D3915A}" dt="2024-05-07T13:55:43.618" v="65"/>
          <ac:spMkLst>
            <pc:docMk/>
            <pc:sldMk cId="1430120961" sldId="279"/>
            <ac:spMk id="3" creationId="{6348E747-94D5-0CE0-ACE4-112E5E5EFD1F}"/>
          </ac:spMkLst>
        </pc:spChg>
      </pc:sldChg>
      <pc:sldChg chg="modSp new mod">
        <pc:chgData name="Colvin, John" userId="4379f728-9248-4db3-8945-7ec9c1f37a22" providerId="ADAL" clId="{BC22DD29-B9B8-4B78-A416-462D39D3915A}" dt="2024-05-07T13:55:55.150" v="66"/>
        <pc:sldMkLst>
          <pc:docMk/>
          <pc:sldMk cId="1266582337" sldId="280"/>
        </pc:sldMkLst>
        <pc:spChg chg="mod">
          <ac:chgData name="Colvin, John" userId="4379f728-9248-4db3-8945-7ec9c1f37a22" providerId="ADAL" clId="{BC22DD29-B9B8-4B78-A416-462D39D3915A}" dt="2024-05-07T13:26:33.565" v="21"/>
          <ac:spMkLst>
            <pc:docMk/>
            <pc:sldMk cId="1266582337" sldId="280"/>
            <ac:spMk id="2" creationId="{19F19FF6-F2F6-3B61-2DDC-46ED23739E4D}"/>
          </ac:spMkLst>
        </pc:spChg>
        <pc:spChg chg="mod">
          <ac:chgData name="Colvin, John" userId="4379f728-9248-4db3-8945-7ec9c1f37a22" providerId="ADAL" clId="{BC22DD29-B9B8-4B78-A416-462D39D3915A}" dt="2024-05-07T13:55:55.150" v="66"/>
          <ac:spMkLst>
            <pc:docMk/>
            <pc:sldMk cId="1266582337" sldId="280"/>
            <ac:spMk id="3" creationId="{556093B0-135B-D89B-B8E3-E898B14F584C}"/>
          </ac:spMkLst>
        </pc:spChg>
      </pc:sldChg>
      <pc:sldChg chg="modSp new mod">
        <pc:chgData name="Colvin, John" userId="4379f728-9248-4db3-8945-7ec9c1f37a22" providerId="ADAL" clId="{BC22DD29-B9B8-4B78-A416-462D39D3915A}" dt="2024-05-07T13:56:07.705" v="67"/>
        <pc:sldMkLst>
          <pc:docMk/>
          <pc:sldMk cId="1328883978" sldId="281"/>
        </pc:sldMkLst>
        <pc:spChg chg="mod">
          <ac:chgData name="Colvin, John" userId="4379f728-9248-4db3-8945-7ec9c1f37a22" providerId="ADAL" clId="{BC22DD29-B9B8-4B78-A416-462D39D3915A}" dt="2024-05-07T13:26:48.043" v="23"/>
          <ac:spMkLst>
            <pc:docMk/>
            <pc:sldMk cId="1328883978" sldId="281"/>
            <ac:spMk id="2" creationId="{C15660F8-9A1C-4E93-978C-E9DEBA00EDDF}"/>
          </ac:spMkLst>
        </pc:spChg>
        <pc:spChg chg="mod">
          <ac:chgData name="Colvin, John" userId="4379f728-9248-4db3-8945-7ec9c1f37a22" providerId="ADAL" clId="{BC22DD29-B9B8-4B78-A416-462D39D3915A}" dt="2024-05-07T13:56:07.705" v="67"/>
          <ac:spMkLst>
            <pc:docMk/>
            <pc:sldMk cId="1328883978" sldId="281"/>
            <ac:spMk id="3" creationId="{B6A37581-531F-D39E-8882-EC93621F28A7}"/>
          </ac:spMkLst>
        </pc:spChg>
      </pc:sldChg>
      <pc:sldChg chg="modSp new mod">
        <pc:chgData name="Colvin, John" userId="4379f728-9248-4db3-8945-7ec9c1f37a22" providerId="ADAL" clId="{BC22DD29-B9B8-4B78-A416-462D39D3915A}" dt="2024-05-07T13:56:25.946" v="68"/>
        <pc:sldMkLst>
          <pc:docMk/>
          <pc:sldMk cId="3467235329" sldId="282"/>
        </pc:sldMkLst>
        <pc:spChg chg="mod">
          <ac:chgData name="Colvin, John" userId="4379f728-9248-4db3-8945-7ec9c1f37a22" providerId="ADAL" clId="{BC22DD29-B9B8-4B78-A416-462D39D3915A}" dt="2024-05-07T13:27:00.172" v="25"/>
          <ac:spMkLst>
            <pc:docMk/>
            <pc:sldMk cId="3467235329" sldId="282"/>
            <ac:spMk id="2" creationId="{20CFDBAB-68C4-C3DA-C920-CE24CACFFD8C}"/>
          </ac:spMkLst>
        </pc:spChg>
        <pc:spChg chg="mod">
          <ac:chgData name="Colvin, John" userId="4379f728-9248-4db3-8945-7ec9c1f37a22" providerId="ADAL" clId="{BC22DD29-B9B8-4B78-A416-462D39D3915A}" dt="2024-05-07T13:56:25.946" v="68"/>
          <ac:spMkLst>
            <pc:docMk/>
            <pc:sldMk cId="3467235329" sldId="282"/>
            <ac:spMk id="3" creationId="{54EE8D66-0C41-D0FF-D1CD-0DDBE69C0387}"/>
          </ac:spMkLst>
        </pc:spChg>
      </pc:sldChg>
      <pc:sldChg chg="modSp new mod">
        <pc:chgData name="Colvin, John" userId="4379f728-9248-4db3-8945-7ec9c1f37a22" providerId="ADAL" clId="{BC22DD29-B9B8-4B78-A416-462D39D3915A}" dt="2024-05-07T13:56:41.488" v="71"/>
        <pc:sldMkLst>
          <pc:docMk/>
          <pc:sldMk cId="2806285935" sldId="283"/>
        </pc:sldMkLst>
        <pc:spChg chg="mod">
          <ac:chgData name="Colvin, John" userId="4379f728-9248-4db3-8945-7ec9c1f37a22" providerId="ADAL" clId="{BC22DD29-B9B8-4B78-A416-462D39D3915A}" dt="2024-05-07T13:27:18.933" v="27"/>
          <ac:spMkLst>
            <pc:docMk/>
            <pc:sldMk cId="2806285935" sldId="283"/>
            <ac:spMk id="2" creationId="{64465B93-040D-6022-6D66-53CD1310A1EE}"/>
          </ac:spMkLst>
        </pc:spChg>
        <pc:spChg chg="mod">
          <ac:chgData name="Colvin, John" userId="4379f728-9248-4db3-8945-7ec9c1f37a22" providerId="ADAL" clId="{BC22DD29-B9B8-4B78-A416-462D39D3915A}" dt="2024-05-07T13:56:41.488" v="71"/>
          <ac:spMkLst>
            <pc:docMk/>
            <pc:sldMk cId="2806285935" sldId="283"/>
            <ac:spMk id="3" creationId="{827880C9-B202-CF5E-3214-B8D08B33C4C6}"/>
          </ac:spMkLst>
        </pc:spChg>
      </pc:sldChg>
      <pc:sldChg chg="modSp new mod">
        <pc:chgData name="Colvin, John" userId="4379f728-9248-4db3-8945-7ec9c1f37a22" providerId="ADAL" clId="{BC22DD29-B9B8-4B78-A416-462D39D3915A}" dt="2024-05-07T13:56:54.729" v="72"/>
        <pc:sldMkLst>
          <pc:docMk/>
          <pc:sldMk cId="1834570244" sldId="284"/>
        </pc:sldMkLst>
        <pc:spChg chg="mod">
          <ac:chgData name="Colvin, John" userId="4379f728-9248-4db3-8945-7ec9c1f37a22" providerId="ADAL" clId="{BC22DD29-B9B8-4B78-A416-462D39D3915A}" dt="2024-05-07T13:27:31.122" v="29"/>
          <ac:spMkLst>
            <pc:docMk/>
            <pc:sldMk cId="1834570244" sldId="284"/>
            <ac:spMk id="2" creationId="{4F0BAEE8-334B-9561-CBC1-F902B0FA6607}"/>
          </ac:spMkLst>
        </pc:spChg>
        <pc:spChg chg="mod">
          <ac:chgData name="Colvin, John" userId="4379f728-9248-4db3-8945-7ec9c1f37a22" providerId="ADAL" clId="{BC22DD29-B9B8-4B78-A416-462D39D3915A}" dt="2024-05-07T13:56:54.729" v="72"/>
          <ac:spMkLst>
            <pc:docMk/>
            <pc:sldMk cId="1834570244" sldId="284"/>
            <ac:spMk id="3" creationId="{F0C35370-48DC-C0B4-95D9-566B33CF1362}"/>
          </ac:spMkLst>
        </pc:spChg>
      </pc:sldChg>
      <pc:sldChg chg="modSp new mod">
        <pc:chgData name="Colvin, John" userId="4379f728-9248-4db3-8945-7ec9c1f37a22" providerId="ADAL" clId="{BC22DD29-B9B8-4B78-A416-462D39D3915A}" dt="2024-05-07T13:57:05.125" v="73"/>
        <pc:sldMkLst>
          <pc:docMk/>
          <pc:sldMk cId="3549975326" sldId="285"/>
        </pc:sldMkLst>
        <pc:spChg chg="mod">
          <ac:chgData name="Colvin, John" userId="4379f728-9248-4db3-8945-7ec9c1f37a22" providerId="ADAL" clId="{BC22DD29-B9B8-4B78-A416-462D39D3915A}" dt="2024-05-07T13:27:44.922" v="31"/>
          <ac:spMkLst>
            <pc:docMk/>
            <pc:sldMk cId="3549975326" sldId="285"/>
            <ac:spMk id="2" creationId="{A745979D-3C33-2A8D-149B-04F1013BFF86}"/>
          </ac:spMkLst>
        </pc:spChg>
        <pc:spChg chg="mod">
          <ac:chgData name="Colvin, John" userId="4379f728-9248-4db3-8945-7ec9c1f37a22" providerId="ADAL" clId="{BC22DD29-B9B8-4B78-A416-462D39D3915A}" dt="2024-05-07T13:57:05.125" v="73"/>
          <ac:spMkLst>
            <pc:docMk/>
            <pc:sldMk cId="3549975326" sldId="285"/>
            <ac:spMk id="3" creationId="{E6A372A5-4E92-9B24-E5BB-FEB0927FB4AD}"/>
          </ac:spMkLst>
        </pc:spChg>
      </pc:sldChg>
      <pc:sldChg chg="addSp delSp modSp new mod setBg">
        <pc:chgData name="Colvin, John" userId="4379f728-9248-4db3-8945-7ec9c1f37a22" providerId="ADAL" clId="{BC22DD29-B9B8-4B78-A416-462D39D3915A}" dt="2024-05-07T13:57:36.581" v="77" actId="26606"/>
        <pc:sldMkLst>
          <pc:docMk/>
          <pc:sldMk cId="3431020962" sldId="286"/>
        </pc:sldMkLst>
        <pc:spChg chg="mod">
          <ac:chgData name="Colvin, John" userId="4379f728-9248-4db3-8945-7ec9c1f37a22" providerId="ADAL" clId="{BC22DD29-B9B8-4B78-A416-462D39D3915A}" dt="2024-05-07T13:57:36.581" v="77" actId="26606"/>
          <ac:spMkLst>
            <pc:docMk/>
            <pc:sldMk cId="3431020962" sldId="286"/>
            <ac:spMk id="2" creationId="{03F4C154-BDDF-79EA-CBE7-2F8D5221ABAE}"/>
          </ac:spMkLst>
        </pc:spChg>
        <pc:spChg chg="mod">
          <ac:chgData name="Colvin, John" userId="4379f728-9248-4db3-8945-7ec9c1f37a22" providerId="ADAL" clId="{BC22DD29-B9B8-4B78-A416-462D39D3915A}" dt="2024-05-07T13:57:36.581" v="77" actId="26606"/>
          <ac:spMkLst>
            <pc:docMk/>
            <pc:sldMk cId="3431020962" sldId="286"/>
            <ac:spMk id="3" creationId="{C1B4BFB9-D040-3EEA-2EF3-9DFCEDB1ED3B}"/>
          </ac:spMkLst>
        </pc:spChg>
        <pc:spChg chg="add del">
          <ac:chgData name="Colvin, John" userId="4379f728-9248-4db3-8945-7ec9c1f37a22" providerId="ADAL" clId="{BC22DD29-B9B8-4B78-A416-462D39D3915A}" dt="2024-05-07T13:57:36.581" v="77" actId="26606"/>
          <ac:spMkLst>
            <pc:docMk/>
            <pc:sldMk cId="3431020962" sldId="286"/>
            <ac:spMk id="9" creationId="{C0763A76-9F1C-4FC5-82B7-DD475DA461B2}"/>
          </ac:spMkLst>
        </pc:spChg>
        <pc:spChg chg="add del">
          <ac:chgData name="Colvin, John" userId="4379f728-9248-4db3-8945-7ec9c1f37a22" providerId="ADAL" clId="{BC22DD29-B9B8-4B78-A416-462D39D3915A}" dt="2024-05-07T13:57:36.581" v="77" actId="26606"/>
          <ac:spMkLst>
            <pc:docMk/>
            <pc:sldMk cId="3431020962" sldId="286"/>
            <ac:spMk id="11" creationId="{E81BF4F6-F2CF-4984-9D14-D6966D92F99F}"/>
          </ac:spMkLst>
        </pc:spChg>
        <pc:picChg chg="add del">
          <ac:chgData name="Colvin, John" userId="4379f728-9248-4db3-8945-7ec9c1f37a22" providerId="ADAL" clId="{BC22DD29-B9B8-4B78-A416-462D39D3915A}" dt="2024-05-07T13:57:36.581" v="77" actId="26606"/>
          <ac:picMkLst>
            <pc:docMk/>
            <pc:sldMk cId="3431020962" sldId="286"/>
            <ac:picMk id="5" creationId="{7497CCB8-C1D8-2034-A7D7-00B6658E459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B3DBA-38AD-40FF-9590-0B9AE2B2622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2DE8F7-CC85-4A1A-804D-AD8C54987F49}">
      <dgm:prSet/>
      <dgm:spPr/>
      <dgm:t>
        <a:bodyPr/>
        <a:lstStyle/>
        <a:p>
          <a:pPr>
            <a:defRPr b="1"/>
          </a:pPr>
          <a:r>
            <a:rPr lang="en-US"/>
            <a:t>Closed-ended items limit the researcher</a:t>
          </a:r>
        </a:p>
      </dgm:t>
    </dgm:pt>
    <dgm:pt modelId="{7811E035-0084-4306-8670-E7294AB570C5}" type="parTrans" cxnId="{29287F4B-999C-4951-A29E-905C5D296B7A}">
      <dgm:prSet/>
      <dgm:spPr/>
      <dgm:t>
        <a:bodyPr/>
        <a:lstStyle/>
        <a:p>
          <a:endParaRPr lang="en-US"/>
        </a:p>
      </dgm:t>
    </dgm:pt>
    <dgm:pt modelId="{E854727A-0140-40E1-95D1-728C23DF4307}" type="sibTrans" cxnId="{29287F4B-999C-4951-A29E-905C5D296B7A}">
      <dgm:prSet/>
      <dgm:spPr/>
      <dgm:t>
        <a:bodyPr/>
        <a:lstStyle/>
        <a:p>
          <a:endParaRPr lang="en-US"/>
        </a:p>
      </dgm:t>
    </dgm:pt>
    <dgm:pt modelId="{911AD196-E74E-47C4-BA60-CDBCB71B2363}">
      <dgm:prSet custT="1"/>
      <dgm:spPr/>
      <dgm:t>
        <a:bodyPr/>
        <a:lstStyle/>
        <a:p>
          <a:r>
            <a:rPr lang="en-US" sz="2000" dirty="0"/>
            <a:t>Adjust for differences in respondents</a:t>
          </a:r>
        </a:p>
      </dgm:t>
    </dgm:pt>
    <dgm:pt modelId="{D2DF1A4A-FA96-4136-A47E-C80FC9A89DB9}" type="parTrans" cxnId="{68148E26-B962-40AD-82E8-278F0E62A500}">
      <dgm:prSet/>
      <dgm:spPr/>
      <dgm:t>
        <a:bodyPr/>
        <a:lstStyle/>
        <a:p>
          <a:endParaRPr lang="en-US"/>
        </a:p>
      </dgm:t>
    </dgm:pt>
    <dgm:pt modelId="{505ABFFA-CE2E-4BF2-B872-EC025931A8B7}" type="sibTrans" cxnId="{68148E26-B962-40AD-82E8-278F0E62A500}">
      <dgm:prSet/>
      <dgm:spPr/>
      <dgm:t>
        <a:bodyPr/>
        <a:lstStyle/>
        <a:p>
          <a:endParaRPr lang="en-US"/>
        </a:p>
      </dgm:t>
    </dgm:pt>
    <dgm:pt modelId="{9B8CC565-A88C-44AE-8376-81C6C91BB65A}">
      <dgm:prSet custT="1"/>
      <dgm:spPr/>
      <dgm:t>
        <a:bodyPr/>
        <a:lstStyle/>
        <a:p>
          <a:r>
            <a:rPr lang="en-US" sz="2000" dirty="0"/>
            <a:t>Clarify misunderstood items</a:t>
          </a:r>
        </a:p>
      </dgm:t>
    </dgm:pt>
    <dgm:pt modelId="{BC36846A-104E-4B28-B85B-532BB17A1A37}" type="parTrans" cxnId="{0F308801-6C47-4749-BBE3-B8E755AA6C11}">
      <dgm:prSet/>
      <dgm:spPr/>
      <dgm:t>
        <a:bodyPr/>
        <a:lstStyle/>
        <a:p>
          <a:endParaRPr lang="en-US"/>
        </a:p>
      </dgm:t>
    </dgm:pt>
    <dgm:pt modelId="{E51F7127-5773-4075-8C60-A3BEF210C45E}" type="sibTrans" cxnId="{0F308801-6C47-4749-BBE3-B8E755AA6C11}">
      <dgm:prSet/>
      <dgm:spPr/>
      <dgm:t>
        <a:bodyPr/>
        <a:lstStyle/>
        <a:p>
          <a:endParaRPr lang="en-US"/>
        </a:p>
      </dgm:t>
    </dgm:pt>
    <dgm:pt modelId="{18EA99D8-E15E-40A6-8691-BCD6AA51F55E}">
      <dgm:prSet custT="1"/>
      <dgm:spPr/>
      <dgm:t>
        <a:bodyPr/>
        <a:lstStyle/>
        <a:p>
          <a:r>
            <a:rPr lang="en-US" sz="2000" dirty="0"/>
            <a:t>Explain ambiguity</a:t>
          </a:r>
        </a:p>
      </dgm:t>
    </dgm:pt>
    <dgm:pt modelId="{2F3CE738-7696-4699-B165-07121CC4EE81}" type="parTrans" cxnId="{CC0B5F34-5549-4C20-A14B-D4885B8C3EEF}">
      <dgm:prSet/>
      <dgm:spPr/>
      <dgm:t>
        <a:bodyPr/>
        <a:lstStyle/>
        <a:p>
          <a:endParaRPr lang="en-US"/>
        </a:p>
      </dgm:t>
    </dgm:pt>
    <dgm:pt modelId="{3059A491-6391-40D4-A31B-836029F23155}" type="sibTrans" cxnId="{CC0B5F34-5549-4C20-A14B-D4885B8C3EEF}">
      <dgm:prSet/>
      <dgm:spPr/>
      <dgm:t>
        <a:bodyPr/>
        <a:lstStyle/>
        <a:p>
          <a:endParaRPr lang="en-US"/>
        </a:p>
      </dgm:t>
    </dgm:pt>
    <dgm:pt modelId="{7428991C-38AB-4060-AB55-92D1C1E09E89}">
      <dgm:prSet/>
      <dgm:spPr/>
      <dgm:t>
        <a:bodyPr/>
        <a:lstStyle/>
        <a:p>
          <a:pPr>
            <a:defRPr b="1"/>
          </a:pPr>
          <a:r>
            <a:rPr lang="en-US"/>
            <a:t>Not suitable for all audiences</a:t>
          </a:r>
        </a:p>
      </dgm:t>
    </dgm:pt>
    <dgm:pt modelId="{2CA5D66B-7E84-4C75-A6D6-5804B08459C4}" type="parTrans" cxnId="{9D236A7E-E61F-47F1-9449-4105328357A1}">
      <dgm:prSet/>
      <dgm:spPr/>
      <dgm:t>
        <a:bodyPr/>
        <a:lstStyle/>
        <a:p>
          <a:endParaRPr lang="en-US"/>
        </a:p>
      </dgm:t>
    </dgm:pt>
    <dgm:pt modelId="{E6B302C8-55A1-4FC9-ABA1-9B298A59C3B0}" type="sibTrans" cxnId="{9D236A7E-E61F-47F1-9449-4105328357A1}">
      <dgm:prSet/>
      <dgm:spPr/>
      <dgm:t>
        <a:bodyPr/>
        <a:lstStyle/>
        <a:p>
          <a:endParaRPr lang="en-US"/>
        </a:p>
      </dgm:t>
    </dgm:pt>
    <dgm:pt modelId="{8AC362F6-CCE1-40E8-8A06-752CEFBE3044}">
      <dgm:prSet custT="1"/>
      <dgm:spPr/>
      <dgm:t>
        <a:bodyPr/>
        <a:lstStyle/>
        <a:p>
          <a:r>
            <a:rPr lang="en-US" sz="2000" dirty="0"/>
            <a:t>Young children</a:t>
          </a:r>
        </a:p>
      </dgm:t>
    </dgm:pt>
    <dgm:pt modelId="{3D951575-041C-4AEF-918C-59888C690483}" type="parTrans" cxnId="{40A471E1-BED8-4FFF-88EB-981889221218}">
      <dgm:prSet/>
      <dgm:spPr/>
      <dgm:t>
        <a:bodyPr/>
        <a:lstStyle/>
        <a:p>
          <a:endParaRPr lang="en-US"/>
        </a:p>
      </dgm:t>
    </dgm:pt>
    <dgm:pt modelId="{C72E1544-D173-4898-A753-89A5947F5C83}" type="sibTrans" cxnId="{40A471E1-BED8-4FFF-88EB-981889221218}">
      <dgm:prSet/>
      <dgm:spPr/>
      <dgm:t>
        <a:bodyPr/>
        <a:lstStyle/>
        <a:p>
          <a:endParaRPr lang="en-US"/>
        </a:p>
      </dgm:t>
    </dgm:pt>
    <dgm:pt modelId="{360A1BAD-B8E0-4D38-8FB0-830E44A82BE2}">
      <dgm:prSet custT="1"/>
      <dgm:spPr/>
      <dgm:t>
        <a:bodyPr/>
        <a:lstStyle/>
        <a:p>
          <a:r>
            <a:rPr lang="en-US" sz="2000" dirty="0"/>
            <a:t>Visually impaired</a:t>
          </a:r>
        </a:p>
      </dgm:t>
    </dgm:pt>
    <dgm:pt modelId="{1A8B95F9-C2CE-4B7E-BEBD-EDA812DCF748}" type="parTrans" cxnId="{2A69C936-DAFE-429A-B8F9-CB1CF6401C3B}">
      <dgm:prSet/>
      <dgm:spPr/>
      <dgm:t>
        <a:bodyPr/>
        <a:lstStyle/>
        <a:p>
          <a:endParaRPr lang="en-US"/>
        </a:p>
      </dgm:t>
    </dgm:pt>
    <dgm:pt modelId="{9F110C78-358F-4303-AA7A-DD38061AA0DE}" type="sibTrans" cxnId="{2A69C936-DAFE-429A-B8F9-CB1CF6401C3B}">
      <dgm:prSet/>
      <dgm:spPr/>
      <dgm:t>
        <a:bodyPr/>
        <a:lstStyle/>
        <a:p>
          <a:endParaRPr lang="en-US"/>
        </a:p>
      </dgm:t>
    </dgm:pt>
    <dgm:pt modelId="{A9CA81C3-8C25-4E32-AB27-AF6798888B0F}">
      <dgm:prSet custT="1"/>
      <dgm:spPr/>
      <dgm:t>
        <a:bodyPr/>
        <a:lstStyle/>
        <a:p>
          <a:r>
            <a:rPr lang="en-US" sz="2000" dirty="0"/>
            <a:t>Learning/reading disabilities</a:t>
          </a:r>
        </a:p>
      </dgm:t>
    </dgm:pt>
    <dgm:pt modelId="{28DC2128-C3D3-4E52-A064-204498B8C632}" type="parTrans" cxnId="{726F3F74-F6AB-4483-BE84-6E7C06E3E3C2}">
      <dgm:prSet/>
      <dgm:spPr/>
      <dgm:t>
        <a:bodyPr/>
        <a:lstStyle/>
        <a:p>
          <a:endParaRPr lang="en-US"/>
        </a:p>
      </dgm:t>
    </dgm:pt>
    <dgm:pt modelId="{B47B387D-B5CD-42D8-8BD3-AE38F448FB27}" type="sibTrans" cxnId="{726F3F74-F6AB-4483-BE84-6E7C06E3E3C2}">
      <dgm:prSet/>
      <dgm:spPr/>
      <dgm:t>
        <a:bodyPr/>
        <a:lstStyle/>
        <a:p>
          <a:endParaRPr lang="en-US"/>
        </a:p>
      </dgm:t>
    </dgm:pt>
    <dgm:pt modelId="{9020C47D-215A-400E-A40B-9D8883FF19BF}" type="pres">
      <dgm:prSet presAssocID="{E5BB3DBA-38AD-40FF-9590-0B9AE2B26220}" presName="root" presStyleCnt="0">
        <dgm:presLayoutVars>
          <dgm:dir/>
          <dgm:resizeHandles val="exact"/>
        </dgm:presLayoutVars>
      </dgm:prSet>
      <dgm:spPr/>
    </dgm:pt>
    <dgm:pt modelId="{234FF353-A6C9-43E2-9431-71A9D8AD89F7}" type="pres">
      <dgm:prSet presAssocID="{5D2DE8F7-CC85-4A1A-804D-AD8C54987F49}" presName="compNode" presStyleCnt="0"/>
      <dgm:spPr/>
    </dgm:pt>
    <dgm:pt modelId="{C6AE41E0-EA55-4F4A-A6B3-263E68357224}" type="pres">
      <dgm:prSet presAssocID="{5D2DE8F7-CC85-4A1A-804D-AD8C54987F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C5F30A4-C7CA-4F7E-A25F-489D52768CA5}" type="pres">
      <dgm:prSet presAssocID="{5D2DE8F7-CC85-4A1A-804D-AD8C54987F49}" presName="iconSpace" presStyleCnt="0"/>
      <dgm:spPr/>
    </dgm:pt>
    <dgm:pt modelId="{9C1B179B-365A-48EB-A9F3-6601F5F47CE8}" type="pres">
      <dgm:prSet presAssocID="{5D2DE8F7-CC85-4A1A-804D-AD8C54987F49}" presName="parTx" presStyleLbl="revTx" presStyleIdx="0" presStyleCnt="4">
        <dgm:presLayoutVars>
          <dgm:chMax val="0"/>
          <dgm:chPref val="0"/>
        </dgm:presLayoutVars>
      </dgm:prSet>
      <dgm:spPr/>
    </dgm:pt>
    <dgm:pt modelId="{8EBD839D-4FA3-463B-A8B1-BBF9E7D48A83}" type="pres">
      <dgm:prSet presAssocID="{5D2DE8F7-CC85-4A1A-804D-AD8C54987F49}" presName="txSpace" presStyleCnt="0"/>
      <dgm:spPr/>
    </dgm:pt>
    <dgm:pt modelId="{8EC1E5CE-81A5-4A55-8BB7-BD52DDDD02C3}" type="pres">
      <dgm:prSet presAssocID="{5D2DE8F7-CC85-4A1A-804D-AD8C54987F49}" presName="desTx" presStyleLbl="revTx" presStyleIdx="1" presStyleCnt="4">
        <dgm:presLayoutVars/>
      </dgm:prSet>
      <dgm:spPr/>
    </dgm:pt>
    <dgm:pt modelId="{78C60496-3CFC-439B-8192-589BAC71B7CC}" type="pres">
      <dgm:prSet presAssocID="{E854727A-0140-40E1-95D1-728C23DF4307}" presName="sibTrans" presStyleCnt="0"/>
      <dgm:spPr/>
    </dgm:pt>
    <dgm:pt modelId="{28290566-6944-494E-A6ED-86C4500D0887}" type="pres">
      <dgm:prSet presAssocID="{7428991C-38AB-4060-AB55-92D1C1E09E89}" presName="compNode" presStyleCnt="0"/>
      <dgm:spPr/>
    </dgm:pt>
    <dgm:pt modelId="{A0E57697-AC4B-45B0-9BD5-B7B88298FA15}" type="pres">
      <dgm:prSet presAssocID="{7428991C-38AB-4060-AB55-92D1C1E09E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E201069D-43A0-4A06-A7F3-05A97427C442}" type="pres">
      <dgm:prSet presAssocID="{7428991C-38AB-4060-AB55-92D1C1E09E89}" presName="iconSpace" presStyleCnt="0"/>
      <dgm:spPr/>
    </dgm:pt>
    <dgm:pt modelId="{820D09EF-A610-4959-9A36-493A16415A3C}" type="pres">
      <dgm:prSet presAssocID="{7428991C-38AB-4060-AB55-92D1C1E09E89}" presName="parTx" presStyleLbl="revTx" presStyleIdx="2" presStyleCnt="4">
        <dgm:presLayoutVars>
          <dgm:chMax val="0"/>
          <dgm:chPref val="0"/>
        </dgm:presLayoutVars>
      </dgm:prSet>
      <dgm:spPr/>
    </dgm:pt>
    <dgm:pt modelId="{461F8671-1F4C-4EFC-843E-E995E908F15D}" type="pres">
      <dgm:prSet presAssocID="{7428991C-38AB-4060-AB55-92D1C1E09E89}" presName="txSpace" presStyleCnt="0"/>
      <dgm:spPr/>
    </dgm:pt>
    <dgm:pt modelId="{9DCA05AA-25CB-4454-B138-B97EDC7226EF}" type="pres">
      <dgm:prSet presAssocID="{7428991C-38AB-4060-AB55-92D1C1E09E89}" presName="desTx" presStyleLbl="revTx" presStyleIdx="3" presStyleCnt="4">
        <dgm:presLayoutVars/>
      </dgm:prSet>
      <dgm:spPr/>
    </dgm:pt>
  </dgm:ptLst>
  <dgm:cxnLst>
    <dgm:cxn modelId="{0F308801-6C47-4749-BBE3-B8E755AA6C11}" srcId="{5D2DE8F7-CC85-4A1A-804D-AD8C54987F49}" destId="{9B8CC565-A88C-44AE-8376-81C6C91BB65A}" srcOrd="1" destOrd="0" parTransId="{BC36846A-104E-4B28-B85B-532BB17A1A37}" sibTransId="{E51F7127-5773-4075-8C60-A3BEF210C45E}"/>
    <dgm:cxn modelId="{59166217-B281-41DE-9BC0-A3357981BBA0}" type="presOf" srcId="{9B8CC565-A88C-44AE-8376-81C6C91BB65A}" destId="{8EC1E5CE-81A5-4A55-8BB7-BD52DDDD02C3}" srcOrd="0" destOrd="1" presId="urn:microsoft.com/office/officeart/2018/5/layout/CenteredIconLabelDescriptionList"/>
    <dgm:cxn modelId="{1B07D420-F9EB-47BD-8BAB-1F55148E5ACD}" type="presOf" srcId="{360A1BAD-B8E0-4D38-8FB0-830E44A82BE2}" destId="{9DCA05AA-25CB-4454-B138-B97EDC7226EF}" srcOrd="0" destOrd="1" presId="urn:microsoft.com/office/officeart/2018/5/layout/CenteredIconLabelDescriptionList"/>
    <dgm:cxn modelId="{68148E26-B962-40AD-82E8-278F0E62A500}" srcId="{5D2DE8F7-CC85-4A1A-804D-AD8C54987F49}" destId="{911AD196-E74E-47C4-BA60-CDBCB71B2363}" srcOrd="0" destOrd="0" parTransId="{D2DF1A4A-FA96-4136-A47E-C80FC9A89DB9}" sibTransId="{505ABFFA-CE2E-4BF2-B872-EC025931A8B7}"/>
    <dgm:cxn modelId="{675E8833-AB47-4CC3-8539-E30E3A3DA85E}" type="presOf" srcId="{5D2DE8F7-CC85-4A1A-804D-AD8C54987F49}" destId="{9C1B179B-365A-48EB-A9F3-6601F5F47CE8}" srcOrd="0" destOrd="0" presId="urn:microsoft.com/office/officeart/2018/5/layout/CenteredIconLabelDescriptionList"/>
    <dgm:cxn modelId="{6D87E733-0BCD-4EB0-B6E6-A0FC56F283CF}" type="presOf" srcId="{A9CA81C3-8C25-4E32-AB27-AF6798888B0F}" destId="{9DCA05AA-25CB-4454-B138-B97EDC7226EF}" srcOrd="0" destOrd="2" presId="urn:microsoft.com/office/officeart/2018/5/layout/CenteredIconLabelDescriptionList"/>
    <dgm:cxn modelId="{CC0B5F34-5549-4C20-A14B-D4885B8C3EEF}" srcId="{5D2DE8F7-CC85-4A1A-804D-AD8C54987F49}" destId="{18EA99D8-E15E-40A6-8691-BCD6AA51F55E}" srcOrd="2" destOrd="0" parTransId="{2F3CE738-7696-4699-B165-07121CC4EE81}" sibTransId="{3059A491-6391-40D4-A31B-836029F23155}"/>
    <dgm:cxn modelId="{2A69C936-DAFE-429A-B8F9-CB1CF6401C3B}" srcId="{7428991C-38AB-4060-AB55-92D1C1E09E89}" destId="{360A1BAD-B8E0-4D38-8FB0-830E44A82BE2}" srcOrd="1" destOrd="0" parTransId="{1A8B95F9-C2CE-4B7E-BEBD-EDA812DCF748}" sibTransId="{9F110C78-358F-4303-AA7A-DD38061AA0DE}"/>
    <dgm:cxn modelId="{EA6D8C47-9664-4B4B-B1C1-FA711BE01550}" type="presOf" srcId="{911AD196-E74E-47C4-BA60-CDBCB71B2363}" destId="{8EC1E5CE-81A5-4A55-8BB7-BD52DDDD02C3}" srcOrd="0" destOrd="0" presId="urn:microsoft.com/office/officeart/2018/5/layout/CenteredIconLabelDescriptionList"/>
    <dgm:cxn modelId="{29287F4B-999C-4951-A29E-905C5D296B7A}" srcId="{E5BB3DBA-38AD-40FF-9590-0B9AE2B26220}" destId="{5D2DE8F7-CC85-4A1A-804D-AD8C54987F49}" srcOrd="0" destOrd="0" parTransId="{7811E035-0084-4306-8670-E7294AB570C5}" sibTransId="{E854727A-0140-40E1-95D1-728C23DF4307}"/>
    <dgm:cxn modelId="{726F3F74-F6AB-4483-BE84-6E7C06E3E3C2}" srcId="{7428991C-38AB-4060-AB55-92D1C1E09E89}" destId="{A9CA81C3-8C25-4E32-AB27-AF6798888B0F}" srcOrd="2" destOrd="0" parTransId="{28DC2128-C3D3-4E52-A064-204498B8C632}" sibTransId="{B47B387D-B5CD-42D8-8BD3-AE38F448FB27}"/>
    <dgm:cxn modelId="{9D236A7E-E61F-47F1-9449-4105328357A1}" srcId="{E5BB3DBA-38AD-40FF-9590-0B9AE2B26220}" destId="{7428991C-38AB-4060-AB55-92D1C1E09E89}" srcOrd="1" destOrd="0" parTransId="{2CA5D66B-7E84-4C75-A6D6-5804B08459C4}" sibTransId="{E6B302C8-55A1-4FC9-ABA1-9B298A59C3B0}"/>
    <dgm:cxn modelId="{E3ECB1C0-3292-4165-8284-2709A9197186}" type="presOf" srcId="{7428991C-38AB-4060-AB55-92D1C1E09E89}" destId="{820D09EF-A610-4959-9A36-493A16415A3C}" srcOrd="0" destOrd="0" presId="urn:microsoft.com/office/officeart/2018/5/layout/CenteredIconLabelDescriptionList"/>
    <dgm:cxn modelId="{40A471E1-BED8-4FFF-88EB-981889221218}" srcId="{7428991C-38AB-4060-AB55-92D1C1E09E89}" destId="{8AC362F6-CCE1-40E8-8A06-752CEFBE3044}" srcOrd="0" destOrd="0" parTransId="{3D951575-041C-4AEF-918C-59888C690483}" sibTransId="{C72E1544-D173-4898-A753-89A5947F5C83}"/>
    <dgm:cxn modelId="{69EAA9E3-7C00-4A43-BF13-9D5E5530C4B2}" type="presOf" srcId="{E5BB3DBA-38AD-40FF-9590-0B9AE2B26220}" destId="{9020C47D-215A-400E-A40B-9D8883FF19BF}" srcOrd="0" destOrd="0" presId="urn:microsoft.com/office/officeart/2018/5/layout/CenteredIconLabelDescriptionList"/>
    <dgm:cxn modelId="{FD2DA8E7-ADF9-45FF-A5CB-075C7B55FE15}" type="presOf" srcId="{8AC362F6-CCE1-40E8-8A06-752CEFBE3044}" destId="{9DCA05AA-25CB-4454-B138-B97EDC7226EF}" srcOrd="0" destOrd="0" presId="urn:microsoft.com/office/officeart/2018/5/layout/CenteredIconLabelDescriptionList"/>
    <dgm:cxn modelId="{055252FA-5D41-4DC5-93B3-C229F0A0B079}" type="presOf" srcId="{18EA99D8-E15E-40A6-8691-BCD6AA51F55E}" destId="{8EC1E5CE-81A5-4A55-8BB7-BD52DDDD02C3}" srcOrd="0" destOrd="2" presId="urn:microsoft.com/office/officeart/2018/5/layout/CenteredIconLabelDescriptionList"/>
    <dgm:cxn modelId="{83BE838F-DF14-4804-91C3-9C6CC30B82A2}" type="presParOf" srcId="{9020C47D-215A-400E-A40B-9D8883FF19BF}" destId="{234FF353-A6C9-43E2-9431-71A9D8AD89F7}" srcOrd="0" destOrd="0" presId="urn:microsoft.com/office/officeart/2018/5/layout/CenteredIconLabelDescriptionList"/>
    <dgm:cxn modelId="{4EFB4513-B71F-4049-A70A-ACAFDFAAB991}" type="presParOf" srcId="{234FF353-A6C9-43E2-9431-71A9D8AD89F7}" destId="{C6AE41E0-EA55-4F4A-A6B3-263E68357224}" srcOrd="0" destOrd="0" presId="urn:microsoft.com/office/officeart/2018/5/layout/CenteredIconLabelDescriptionList"/>
    <dgm:cxn modelId="{0CC64D1F-229B-4D66-9308-8C98F5539687}" type="presParOf" srcId="{234FF353-A6C9-43E2-9431-71A9D8AD89F7}" destId="{2C5F30A4-C7CA-4F7E-A25F-489D52768CA5}" srcOrd="1" destOrd="0" presId="urn:microsoft.com/office/officeart/2018/5/layout/CenteredIconLabelDescriptionList"/>
    <dgm:cxn modelId="{5437B0B5-7ECF-434F-AA67-D56A7AF43DEE}" type="presParOf" srcId="{234FF353-A6C9-43E2-9431-71A9D8AD89F7}" destId="{9C1B179B-365A-48EB-A9F3-6601F5F47CE8}" srcOrd="2" destOrd="0" presId="urn:microsoft.com/office/officeart/2018/5/layout/CenteredIconLabelDescriptionList"/>
    <dgm:cxn modelId="{CA772FD4-FE75-4DC3-AD29-A26460A9436E}" type="presParOf" srcId="{234FF353-A6C9-43E2-9431-71A9D8AD89F7}" destId="{8EBD839D-4FA3-463B-A8B1-BBF9E7D48A83}" srcOrd="3" destOrd="0" presId="urn:microsoft.com/office/officeart/2018/5/layout/CenteredIconLabelDescriptionList"/>
    <dgm:cxn modelId="{E9162FCA-9724-4A8B-87FA-5A51C3EFBAD7}" type="presParOf" srcId="{234FF353-A6C9-43E2-9431-71A9D8AD89F7}" destId="{8EC1E5CE-81A5-4A55-8BB7-BD52DDDD02C3}" srcOrd="4" destOrd="0" presId="urn:microsoft.com/office/officeart/2018/5/layout/CenteredIconLabelDescriptionList"/>
    <dgm:cxn modelId="{5153D21D-8BF0-47C4-98AE-C800A78DB253}" type="presParOf" srcId="{9020C47D-215A-400E-A40B-9D8883FF19BF}" destId="{78C60496-3CFC-439B-8192-589BAC71B7CC}" srcOrd="1" destOrd="0" presId="urn:microsoft.com/office/officeart/2018/5/layout/CenteredIconLabelDescriptionList"/>
    <dgm:cxn modelId="{61731DF5-2F6E-4F71-BC7E-5A8F85444BF0}" type="presParOf" srcId="{9020C47D-215A-400E-A40B-9D8883FF19BF}" destId="{28290566-6944-494E-A6ED-86C4500D0887}" srcOrd="2" destOrd="0" presId="urn:microsoft.com/office/officeart/2018/5/layout/CenteredIconLabelDescriptionList"/>
    <dgm:cxn modelId="{4ABFA4ED-8837-4770-A269-2AEE0E13801D}" type="presParOf" srcId="{28290566-6944-494E-A6ED-86C4500D0887}" destId="{A0E57697-AC4B-45B0-9BD5-B7B88298FA15}" srcOrd="0" destOrd="0" presId="urn:microsoft.com/office/officeart/2018/5/layout/CenteredIconLabelDescriptionList"/>
    <dgm:cxn modelId="{047043C3-D44C-4CD0-BC92-023F8F718A65}" type="presParOf" srcId="{28290566-6944-494E-A6ED-86C4500D0887}" destId="{E201069D-43A0-4A06-A7F3-05A97427C442}" srcOrd="1" destOrd="0" presId="urn:microsoft.com/office/officeart/2018/5/layout/CenteredIconLabelDescriptionList"/>
    <dgm:cxn modelId="{EF21976F-40EE-40F4-A6BD-C1F1AB941D8A}" type="presParOf" srcId="{28290566-6944-494E-A6ED-86C4500D0887}" destId="{820D09EF-A610-4959-9A36-493A16415A3C}" srcOrd="2" destOrd="0" presId="urn:microsoft.com/office/officeart/2018/5/layout/CenteredIconLabelDescriptionList"/>
    <dgm:cxn modelId="{500A511E-17FB-47E1-B07E-FA664851A798}" type="presParOf" srcId="{28290566-6944-494E-A6ED-86C4500D0887}" destId="{461F8671-1F4C-4EFC-843E-E995E908F15D}" srcOrd="3" destOrd="0" presId="urn:microsoft.com/office/officeart/2018/5/layout/CenteredIconLabelDescriptionList"/>
    <dgm:cxn modelId="{0F1BAF3C-99B5-44B8-9023-FEC64DA90667}" type="presParOf" srcId="{28290566-6944-494E-A6ED-86C4500D0887}" destId="{9DCA05AA-25CB-4454-B138-B97EDC7226E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EA1A4-7B47-4D1E-BFE4-176C0B31C4C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4F1D415-B633-465B-90E5-3F3D78CA31B9}">
      <dgm:prSet custT="1"/>
      <dgm:spPr/>
      <dgm:t>
        <a:bodyPr/>
        <a:lstStyle/>
        <a:p>
          <a:pPr>
            <a:lnSpc>
              <a:spcPct val="100000"/>
            </a:lnSpc>
            <a:defRPr b="1"/>
          </a:pPr>
          <a:r>
            <a:rPr lang="en-US" sz="2400" dirty="0"/>
            <a:t>Response rates tend to be highest with face-to-face interviews</a:t>
          </a:r>
        </a:p>
      </dgm:t>
    </dgm:pt>
    <dgm:pt modelId="{61158B3D-4C23-4861-8EAB-B24167C027BB}" type="parTrans" cxnId="{19C1CFFD-1144-4C91-A657-488F3EB83F83}">
      <dgm:prSet/>
      <dgm:spPr/>
      <dgm:t>
        <a:bodyPr/>
        <a:lstStyle/>
        <a:p>
          <a:endParaRPr lang="en-US"/>
        </a:p>
      </dgm:t>
    </dgm:pt>
    <dgm:pt modelId="{AA158D9F-6EA0-48AA-A020-9C100B094652}" type="sibTrans" cxnId="{19C1CFFD-1144-4C91-A657-488F3EB83F83}">
      <dgm:prSet/>
      <dgm:spPr/>
      <dgm:t>
        <a:bodyPr/>
        <a:lstStyle/>
        <a:p>
          <a:endParaRPr lang="en-US"/>
        </a:p>
      </dgm:t>
    </dgm:pt>
    <dgm:pt modelId="{DC750113-871F-4D11-BF6B-FB1444631D45}">
      <dgm:prSet/>
      <dgm:spPr/>
      <dgm:t>
        <a:bodyPr/>
        <a:lstStyle/>
        <a:p>
          <a:pPr>
            <a:lnSpc>
              <a:spcPct val="100000"/>
            </a:lnSpc>
            <a:defRPr b="1"/>
          </a:pPr>
          <a:r>
            <a:rPr lang="en-US"/>
            <a:t>Issues</a:t>
          </a:r>
        </a:p>
      </dgm:t>
    </dgm:pt>
    <dgm:pt modelId="{D3E0335C-88D6-4A61-9676-9B23807AB26A}" type="parTrans" cxnId="{B54CE47A-EC56-488E-BA1E-F8BA97D19EE2}">
      <dgm:prSet/>
      <dgm:spPr/>
      <dgm:t>
        <a:bodyPr/>
        <a:lstStyle/>
        <a:p>
          <a:endParaRPr lang="en-US"/>
        </a:p>
      </dgm:t>
    </dgm:pt>
    <dgm:pt modelId="{321C61EE-B61F-4546-8DF5-47813C1CB2E2}" type="sibTrans" cxnId="{B54CE47A-EC56-488E-BA1E-F8BA97D19EE2}">
      <dgm:prSet/>
      <dgm:spPr/>
      <dgm:t>
        <a:bodyPr/>
        <a:lstStyle/>
        <a:p>
          <a:endParaRPr lang="en-US"/>
        </a:p>
      </dgm:t>
    </dgm:pt>
    <dgm:pt modelId="{A42EB5C1-84CD-4822-B916-04F44D1B1662}">
      <dgm:prSet custT="1"/>
      <dgm:spPr/>
      <dgm:t>
        <a:bodyPr/>
        <a:lstStyle/>
        <a:p>
          <a:pPr>
            <a:lnSpc>
              <a:spcPct val="100000"/>
            </a:lnSpc>
          </a:pPr>
          <a:r>
            <a:rPr lang="en-US" sz="2800" dirty="0"/>
            <a:t>More time</a:t>
          </a:r>
        </a:p>
      </dgm:t>
    </dgm:pt>
    <dgm:pt modelId="{BC792B10-43D3-44B9-AEE4-7E64B2768BC6}" type="parTrans" cxnId="{AA046611-266E-4BD4-ACCE-54BAF8604516}">
      <dgm:prSet/>
      <dgm:spPr/>
      <dgm:t>
        <a:bodyPr/>
        <a:lstStyle/>
        <a:p>
          <a:endParaRPr lang="en-US"/>
        </a:p>
      </dgm:t>
    </dgm:pt>
    <dgm:pt modelId="{0792CC86-3405-4611-9ABB-49D1B1461C28}" type="sibTrans" cxnId="{AA046611-266E-4BD4-ACCE-54BAF8604516}">
      <dgm:prSet/>
      <dgm:spPr/>
      <dgm:t>
        <a:bodyPr/>
        <a:lstStyle/>
        <a:p>
          <a:endParaRPr lang="en-US"/>
        </a:p>
      </dgm:t>
    </dgm:pt>
    <dgm:pt modelId="{C9C2E742-FC4B-4D1D-99F1-5FC49621420F}">
      <dgm:prSet custT="1"/>
      <dgm:spPr/>
      <dgm:t>
        <a:bodyPr/>
        <a:lstStyle/>
        <a:p>
          <a:pPr>
            <a:lnSpc>
              <a:spcPct val="100000"/>
            </a:lnSpc>
          </a:pPr>
          <a:r>
            <a:rPr lang="en-US" sz="2800" dirty="0"/>
            <a:t>Smaller samples</a:t>
          </a:r>
        </a:p>
      </dgm:t>
    </dgm:pt>
    <dgm:pt modelId="{F45DEAA5-4AC5-4900-81F8-F04555DDDA16}" type="parTrans" cxnId="{E3D44415-B038-4C09-A3E9-48B4370AB69D}">
      <dgm:prSet/>
      <dgm:spPr/>
      <dgm:t>
        <a:bodyPr/>
        <a:lstStyle/>
        <a:p>
          <a:endParaRPr lang="en-US"/>
        </a:p>
      </dgm:t>
    </dgm:pt>
    <dgm:pt modelId="{FE038E7F-56AB-4C84-82D6-56ACC4BA6264}" type="sibTrans" cxnId="{E3D44415-B038-4C09-A3E9-48B4370AB69D}">
      <dgm:prSet/>
      <dgm:spPr/>
      <dgm:t>
        <a:bodyPr/>
        <a:lstStyle/>
        <a:p>
          <a:endParaRPr lang="en-US"/>
        </a:p>
      </dgm:t>
    </dgm:pt>
    <dgm:pt modelId="{EFF05CB4-65BC-4C62-90C0-B681FA06D3BE}">
      <dgm:prSet custT="1"/>
      <dgm:spPr/>
      <dgm:t>
        <a:bodyPr/>
        <a:lstStyle/>
        <a:p>
          <a:pPr>
            <a:lnSpc>
              <a:spcPct val="100000"/>
            </a:lnSpc>
          </a:pPr>
          <a:r>
            <a:rPr lang="en-US" sz="2800" dirty="0"/>
            <a:t>Higher cost</a:t>
          </a:r>
        </a:p>
      </dgm:t>
    </dgm:pt>
    <dgm:pt modelId="{F3171569-9B7C-47A0-A5F6-DE3C33DED510}" type="parTrans" cxnId="{62D48498-A7DA-438E-B278-3B1457CDC04B}">
      <dgm:prSet/>
      <dgm:spPr/>
      <dgm:t>
        <a:bodyPr/>
        <a:lstStyle/>
        <a:p>
          <a:endParaRPr lang="en-US"/>
        </a:p>
      </dgm:t>
    </dgm:pt>
    <dgm:pt modelId="{B6110210-4102-4E13-AD99-455CA2201B58}" type="sibTrans" cxnId="{62D48498-A7DA-438E-B278-3B1457CDC04B}">
      <dgm:prSet/>
      <dgm:spPr/>
      <dgm:t>
        <a:bodyPr/>
        <a:lstStyle/>
        <a:p>
          <a:endParaRPr lang="en-US"/>
        </a:p>
      </dgm:t>
    </dgm:pt>
    <dgm:pt modelId="{39867FD5-18B1-4718-8E57-0D3951FA55C5}" type="pres">
      <dgm:prSet presAssocID="{BE0EA1A4-7B47-4D1E-BFE4-176C0B31C4CA}" presName="root" presStyleCnt="0">
        <dgm:presLayoutVars>
          <dgm:dir/>
          <dgm:resizeHandles val="exact"/>
        </dgm:presLayoutVars>
      </dgm:prSet>
      <dgm:spPr/>
    </dgm:pt>
    <dgm:pt modelId="{7010EB5C-C2BE-4D35-8D10-C7282581BF3E}" type="pres">
      <dgm:prSet presAssocID="{04F1D415-B633-465B-90E5-3F3D78CA31B9}" presName="compNode" presStyleCnt="0"/>
      <dgm:spPr/>
    </dgm:pt>
    <dgm:pt modelId="{7A300449-4BCB-4CAD-BC08-E58244C2B224}" type="pres">
      <dgm:prSet presAssocID="{04F1D415-B633-465B-90E5-3F3D78CA31B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ngue Face Outline"/>
        </a:ext>
      </dgm:extLst>
    </dgm:pt>
    <dgm:pt modelId="{C666FE87-DC81-4821-BCC3-E778BF02D7AF}" type="pres">
      <dgm:prSet presAssocID="{04F1D415-B633-465B-90E5-3F3D78CA31B9}" presName="iconSpace" presStyleCnt="0"/>
      <dgm:spPr/>
    </dgm:pt>
    <dgm:pt modelId="{AA46AB12-01F6-4B44-A7B4-4606BC85FC39}" type="pres">
      <dgm:prSet presAssocID="{04F1D415-B633-465B-90E5-3F3D78CA31B9}" presName="parTx" presStyleLbl="revTx" presStyleIdx="0" presStyleCnt="4">
        <dgm:presLayoutVars>
          <dgm:chMax val="0"/>
          <dgm:chPref val="0"/>
        </dgm:presLayoutVars>
      </dgm:prSet>
      <dgm:spPr/>
    </dgm:pt>
    <dgm:pt modelId="{5D8006B8-3A87-4D3C-8002-87447CDC273F}" type="pres">
      <dgm:prSet presAssocID="{04F1D415-B633-465B-90E5-3F3D78CA31B9}" presName="txSpace" presStyleCnt="0"/>
      <dgm:spPr/>
    </dgm:pt>
    <dgm:pt modelId="{2CF9B2A6-84BC-47DD-982D-E6730809E8C4}" type="pres">
      <dgm:prSet presAssocID="{04F1D415-B633-465B-90E5-3F3D78CA31B9}" presName="desTx" presStyleLbl="revTx" presStyleIdx="1" presStyleCnt="4">
        <dgm:presLayoutVars/>
      </dgm:prSet>
      <dgm:spPr/>
    </dgm:pt>
    <dgm:pt modelId="{78065D9A-D4DD-487D-83F7-2007C10BFC14}" type="pres">
      <dgm:prSet presAssocID="{AA158D9F-6EA0-48AA-A020-9C100B094652}" presName="sibTrans" presStyleCnt="0"/>
      <dgm:spPr/>
    </dgm:pt>
    <dgm:pt modelId="{469DD1A7-EF62-481A-9337-0B11CD850E50}" type="pres">
      <dgm:prSet presAssocID="{DC750113-871F-4D11-BF6B-FB1444631D45}" presName="compNode" presStyleCnt="0"/>
      <dgm:spPr/>
    </dgm:pt>
    <dgm:pt modelId="{538955D8-6975-45DD-AC9E-3418950DE39A}" type="pres">
      <dgm:prSet presAssocID="{DC750113-871F-4D11-BF6B-FB1444631D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B37D2CB2-50B6-42B3-BF37-0924512664DC}" type="pres">
      <dgm:prSet presAssocID="{DC750113-871F-4D11-BF6B-FB1444631D45}" presName="iconSpace" presStyleCnt="0"/>
      <dgm:spPr/>
    </dgm:pt>
    <dgm:pt modelId="{30086168-D1BD-44CB-B01E-B75182AD56F1}" type="pres">
      <dgm:prSet presAssocID="{DC750113-871F-4D11-BF6B-FB1444631D45}" presName="parTx" presStyleLbl="revTx" presStyleIdx="2" presStyleCnt="4">
        <dgm:presLayoutVars>
          <dgm:chMax val="0"/>
          <dgm:chPref val="0"/>
        </dgm:presLayoutVars>
      </dgm:prSet>
      <dgm:spPr/>
    </dgm:pt>
    <dgm:pt modelId="{ADA34E3A-FFCA-41F2-8756-3330F4D2E8B7}" type="pres">
      <dgm:prSet presAssocID="{DC750113-871F-4D11-BF6B-FB1444631D45}" presName="txSpace" presStyleCnt="0"/>
      <dgm:spPr/>
    </dgm:pt>
    <dgm:pt modelId="{FDE5BAFC-A9A5-4BD6-B2B7-DD140B105302}" type="pres">
      <dgm:prSet presAssocID="{DC750113-871F-4D11-BF6B-FB1444631D45}" presName="desTx" presStyleLbl="revTx" presStyleIdx="3" presStyleCnt="4" custLinFactNeighborX="1984" custLinFactNeighborY="-34858">
        <dgm:presLayoutVars/>
      </dgm:prSet>
      <dgm:spPr/>
    </dgm:pt>
  </dgm:ptLst>
  <dgm:cxnLst>
    <dgm:cxn modelId="{419A650F-24B5-4E30-A2DD-161B44CE9D3E}" type="presOf" srcId="{A42EB5C1-84CD-4822-B916-04F44D1B1662}" destId="{FDE5BAFC-A9A5-4BD6-B2B7-DD140B105302}" srcOrd="0" destOrd="0" presId="urn:microsoft.com/office/officeart/2018/5/layout/CenteredIconLabelDescriptionList"/>
    <dgm:cxn modelId="{AA046611-266E-4BD4-ACCE-54BAF8604516}" srcId="{DC750113-871F-4D11-BF6B-FB1444631D45}" destId="{A42EB5C1-84CD-4822-B916-04F44D1B1662}" srcOrd="0" destOrd="0" parTransId="{BC792B10-43D3-44B9-AEE4-7E64B2768BC6}" sibTransId="{0792CC86-3405-4611-9ABB-49D1B1461C28}"/>
    <dgm:cxn modelId="{E3D44415-B038-4C09-A3E9-48B4370AB69D}" srcId="{DC750113-871F-4D11-BF6B-FB1444631D45}" destId="{C9C2E742-FC4B-4D1D-99F1-5FC49621420F}" srcOrd="1" destOrd="0" parTransId="{F45DEAA5-4AC5-4900-81F8-F04555DDDA16}" sibTransId="{FE038E7F-56AB-4C84-82D6-56ACC4BA6264}"/>
    <dgm:cxn modelId="{6244A31A-47D0-4F44-926C-326E6ACF5FD4}" type="presOf" srcId="{BE0EA1A4-7B47-4D1E-BFE4-176C0B31C4CA}" destId="{39867FD5-18B1-4718-8E57-0D3951FA55C5}" srcOrd="0" destOrd="0" presId="urn:microsoft.com/office/officeart/2018/5/layout/CenteredIconLabelDescriptionList"/>
    <dgm:cxn modelId="{9D649F2C-585C-4D4A-8A75-79164947040F}" type="presOf" srcId="{C9C2E742-FC4B-4D1D-99F1-5FC49621420F}" destId="{FDE5BAFC-A9A5-4BD6-B2B7-DD140B105302}" srcOrd="0" destOrd="1" presId="urn:microsoft.com/office/officeart/2018/5/layout/CenteredIconLabelDescriptionList"/>
    <dgm:cxn modelId="{6A071F36-EFEE-4C68-9E55-86CDAC740832}" type="presOf" srcId="{DC750113-871F-4D11-BF6B-FB1444631D45}" destId="{30086168-D1BD-44CB-B01E-B75182AD56F1}" srcOrd="0" destOrd="0" presId="urn:microsoft.com/office/officeart/2018/5/layout/CenteredIconLabelDescriptionList"/>
    <dgm:cxn modelId="{B54CE47A-EC56-488E-BA1E-F8BA97D19EE2}" srcId="{BE0EA1A4-7B47-4D1E-BFE4-176C0B31C4CA}" destId="{DC750113-871F-4D11-BF6B-FB1444631D45}" srcOrd="1" destOrd="0" parTransId="{D3E0335C-88D6-4A61-9676-9B23807AB26A}" sibTransId="{321C61EE-B61F-4546-8DF5-47813C1CB2E2}"/>
    <dgm:cxn modelId="{62D48498-A7DA-438E-B278-3B1457CDC04B}" srcId="{DC750113-871F-4D11-BF6B-FB1444631D45}" destId="{EFF05CB4-65BC-4C62-90C0-B681FA06D3BE}" srcOrd="2" destOrd="0" parTransId="{F3171569-9B7C-47A0-A5F6-DE3C33DED510}" sibTransId="{B6110210-4102-4E13-AD99-455CA2201B58}"/>
    <dgm:cxn modelId="{FA0A53B8-691D-4D18-8815-2DFDBAA46708}" type="presOf" srcId="{04F1D415-B633-465B-90E5-3F3D78CA31B9}" destId="{AA46AB12-01F6-4B44-A7B4-4606BC85FC39}" srcOrd="0" destOrd="0" presId="urn:microsoft.com/office/officeart/2018/5/layout/CenteredIconLabelDescriptionList"/>
    <dgm:cxn modelId="{B925A0E7-D165-4A7C-8DEB-2F37C367B5A4}" type="presOf" srcId="{EFF05CB4-65BC-4C62-90C0-B681FA06D3BE}" destId="{FDE5BAFC-A9A5-4BD6-B2B7-DD140B105302}" srcOrd="0" destOrd="2" presId="urn:microsoft.com/office/officeart/2018/5/layout/CenteredIconLabelDescriptionList"/>
    <dgm:cxn modelId="{19C1CFFD-1144-4C91-A657-488F3EB83F83}" srcId="{BE0EA1A4-7B47-4D1E-BFE4-176C0B31C4CA}" destId="{04F1D415-B633-465B-90E5-3F3D78CA31B9}" srcOrd="0" destOrd="0" parTransId="{61158B3D-4C23-4861-8EAB-B24167C027BB}" sibTransId="{AA158D9F-6EA0-48AA-A020-9C100B094652}"/>
    <dgm:cxn modelId="{8010AA8E-A162-453D-8914-903B28819907}" type="presParOf" srcId="{39867FD5-18B1-4718-8E57-0D3951FA55C5}" destId="{7010EB5C-C2BE-4D35-8D10-C7282581BF3E}" srcOrd="0" destOrd="0" presId="urn:microsoft.com/office/officeart/2018/5/layout/CenteredIconLabelDescriptionList"/>
    <dgm:cxn modelId="{D3332D7D-B019-410E-932E-B3C45C96B26A}" type="presParOf" srcId="{7010EB5C-C2BE-4D35-8D10-C7282581BF3E}" destId="{7A300449-4BCB-4CAD-BC08-E58244C2B224}" srcOrd="0" destOrd="0" presId="urn:microsoft.com/office/officeart/2018/5/layout/CenteredIconLabelDescriptionList"/>
    <dgm:cxn modelId="{848313E0-B512-4FA9-9068-596E69CC05E7}" type="presParOf" srcId="{7010EB5C-C2BE-4D35-8D10-C7282581BF3E}" destId="{C666FE87-DC81-4821-BCC3-E778BF02D7AF}" srcOrd="1" destOrd="0" presId="urn:microsoft.com/office/officeart/2018/5/layout/CenteredIconLabelDescriptionList"/>
    <dgm:cxn modelId="{72B45E98-A203-45B0-9609-3C6D0D8FF16D}" type="presParOf" srcId="{7010EB5C-C2BE-4D35-8D10-C7282581BF3E}" destId="{AA46AB12-01F6-4B44-A7B4-4606BC85FC39}" srcOrd="2" destOrd="0" presId="urn:microsoft.com/office/officeart/2018/5/layout/CenteredIconLabelDescriptionList"/>
    <dgm:cxn modelId="{CFE3AC65-D9AD-4614-B9DD-EFE52794FD0E}" type="presParOf" srcId="{7010EB5C-C2BE-4D35-8D10-C7282581BF3E}" destId="{5D8006B8-3A87-4D3C-8002-87447CDC273F}" srcOrd="3" destOrd="0" presId="urn:microsoft.com/office/officeart/2018/5/layout/CenteredIconLabelDescriptionList"/>
    <dgm:cxn modelId="{C9016D7F-0A8E-42B8-89DE-A5B8CFB60E77}" type="presParOf" srcId="{7010EB5C-C2BE-4D35-8D10-C7282581BF3E}" destId="{2CF9B2A6-84BC-47DD-982D-E6730809E8C4}" srcOrd="4" destOrd="0" presId="urn:microsoft.com/office/officeart/2018/5/layout/CenteredIconLabelDescriptionList"/>
    <dgm:cxn modelId="{5216CDA4-3317-4421-800B-EC55BBAFF3E2}" type="presParOf" srcId="{39867FD5-18B1-4718-8E57-0D3951FA55C5}" destId="{78065D9A-D4DD-487D-83F7-2007C10BFC14}" srcOrd="1" destOrd="0" presId="urn:microsoft.com/office/officeart/2018/5/layout/CenteredIconLabelDescriptionList"/>
    <dgm:cxn modelId="{17851746-A51B-46A0-BF93-EEB4D0AC6D0C}" type="presParOf" srcId="{39867FD5-18B1-4718-8E57-0D3951FA55C5}" destId="{469DD1A7-EF62-481A-9337-0B11CD850E50}" srcOrd="2" destOrd="0" presId="urn:microsoft.com/office/officeart/2018/5/layout/CenteredIconLabelDescriptionList"/>
    <dgm:cxn modelId="{9A736D16-110B-4491-A762-94579D13C253}" type="presParOf" srcId="{469DD1A7-EF62-481A-9337-0B11CD850E50}" destId="{538955D8-6975-45DD-AC9E-3418950DE39A}" srcOrd="0" destOrd="0" presId="urn:microsoft.com/office/officeart/2018/5/layout/CenteredIconLabelDescriptionList"/>
    <dgm:cxn modelId="{29649299-4558-45AC-B1F1-0AB4C3DFD2A2}" type="presParOf" srcId="{469DD1A7-EF62-481A-9337-0B11CD850E50}" destId="{B37D2CB2-50B6-42B3-BF37-0924512664DC}" srcOrd="1" destOrd="0" presId="urn:microsoft.com/office/officeart/2018/5/layout/CenteredIconLabelDescriptionList"/>
    <dgm:cxn modelId="{080E888C-521B-4921-8D6D-0A6ADC709D13}" type="presParOf" srcId="{469DD1A7-EF62-481A-9337-0B11CD850E50}" destId="{30086168-D1BD-44CB-B01E-B75182AD56F1}" srcOrd="2" destOrd="0" presId="urn:microsoft.com/office/officeart/2018/5/layout/CenteredIconLabelDescriptionList"/>
    <dgm:cxn modelId="{47655C2C-4BF5-46E8-A7A1-6B6F4587CCB7}" type="presParOf" srcId="{469DD1A7-EF62-481A-9337-0B11CD850E50}" destId="{ADA34E3A-FFCA-41F2-8756-3330F4D2E8B7}" srcOrd="3" destOrd="0" presId="urn:microsoft.com/office/officeart/2018/5/layout/CenteredIconLabelDescriptionList"/>
    <dgm:cxn modelId="{636E40B7-E198-49BC-ABBB-9AF669E30428}" type="presParOf" srcId="{469DD1A7-EF62-481A-9337-0B11CD850E50}" destId="{FDE5BAFC-A9A5-4BD6-B2B7-DD140B10530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E41E0-EA55-4F4A-A6B3-263E68357224}">
      <dsp:nvSpPr>
        <dsp:cNvPr id="0" name=""/>
        <dsp:cNvSpPr/>
      </dsp:nvSpPr>
      <dsp:spPr>
        <a:xfrm>
          <a:off x="2169914" y="36809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B179B-365A-48EB-A9F3-6601F5F47CE8}">
      <dsp:nvSpPr>
        <dsp:cNvPr id="0" name=""/>
        <dsp:cNvSpPr/>
      </dsp:nvSpPr>
      <dsp:spPr>
        <a:xfrm>
          <a:off x="765914" y="20287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Closed-ended items limit the researcher</a:t>
          </a:r>
        </a:p>
      </dsp:txBody>
      <dsp:txXfrm>
        <a:off x="765914" y="2028732"/>
        <a:ext cx="4320000" cy="648000"/>
      </dsp:txXfrm>
    </dsp:sp>
    <dsp:sp modelId="{8EC1E5CE-81A5-4A55-8BB7-BD52DDDD02C3}">
      <dsp:nvSpPr>
        <dsp:cNvPr id="0" name=""/>
        <dsp:cNvSpPr/>
      </dsp:nvSpPr>
      <dsp:spPr>
        <a:xfrm>
          <a:off x="765914" y="2745865"/>
          <a:ext cx="4320000" cy="10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Adjust for differences in respondents</a:t>
          </a:r>
        </a:p>
        <a:p>
          <a:pPr marL="0" lvl="0" indent="0" algn="ctr" defTabSz="889000">
            <a:lnSpc>
              <a:spcPct val="90000"/>
            </a:lnSpc>
            <a:spcBef>
              <a:spcPct val="0"/>
            </a:spcBef>
            <a:spcAft>
              <a:spcPct val="35000"/>
            </a:spcAft>
            <a:buNone/>
          </a:pPr>
          <a:r>
            <a:rPr lang="en-US" sz="2000" kern="1200" dirty="0"/>
            <a:t>Clarify misunderstood items</a:t>
          </a:r>
        </a:p>
        <a:p>
          <a:pPr marL="0" lvl="0" indent="0" algn="ctr" defTabSz="889000">
            <a:lnSpc>
              <a:spcPct val="90000"/>
            </a:lnSpc>
            <a:spcBef>
              <a:spcPct val="0"/>
            </a:spcBef>
            <a:spcAft>
              <a:spcPct val="35000"/>
            </a:spcAft>
            <a:buNone/>
          </a:pPr>
          <a:r>
            <a:rPr lang="en-US" sz="2000" kern="1200" dirty="0"/>
            <a:t>Explain ambiguity</a:t>
          </a:r>
        </a:p>
      </dsp:txBody>
      <dsp:txXfrm>
        <a:off x="765914" y="2745865"/>
        <a:ext cx="4320000" cy="1078841"/>
      </dsp:txXfrm>
    </dsp:sp>
    <dsp:sp modelId="{A0E57697-AC4B-45B0-9BD5-B7B88298FA15}">
      <dsp:nvSpPr>
        <dsp:cNvPr id="0" name=""/>
        <dsp:cNvSpPr/>
      </dsp:nvSpPr>
      <dsp:spPr>
        <a:xfrm>
          <a:off x="7245914" y="36809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0D09EF-A610-4959-9A36-493A16415A3C}">
      <dsp:nvSpPr>
        <dsp:cNvPr id="0" name=""/>
        <dsp:cNvSpPr/>
      </dsp:nvSpPr>
      <dsp:spPr>
        <a:xfrm>
          <a:off x="5841914" y="20287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Not suitable for all audiences</a:t>
          </a:r>
        </a:p>
      </dsp:txBody>
      <dsp:txXfrm>
        <a:off x="5841914" y="2028732"/>
        <a:ext cx="4320000" cy="648000"/>
      </dsp:txXfrm>
    </dsp:sp>
    <dsp:sp modelId="{9DCA05AA-25CB-4454-B138-B97EDC7226EF}">
      <dsp:nvSpPr>
        <dsp:cNvPr id="0" name=""/>
        <dsp:cNvSpPr/>
      </dsp:nvSpPr>
      <dsp:spPr>
        <a:xfrm>
          <a:off x="5841914" y="2745865"/>
          <a:ext cx="4320000" cy="10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Young children</a:t>
          </a:r>
        </a:p>
        <a:p>
          <a:pPr marL="0" lvl="0" indent="0" algn="ctr" defTabSz="889000">
            <a:lnSpc>
              <a:spcPct val="90000"/>
            </a:lnSpc>
            <a:spcBef>
              <a:spcPct val="0"/>
            </a:spcBef>
            <a:spcAft>
              <a:spcPct val="35000"/>
            </a:spcAft>
            <a:buNone/>
          </a:pPr>
          <a:r>
            <a:rPr lang="en-US" sz="2000" kern="1200" dirty="0"/>
            <a:t>Visually impaired</a:t>
          </a:r>
        </a:p>
        <a:p>
          <a:pPr marL="0" lvl="0" indent="0" algn="ctr" defTabSz="889000">
            <a:lnSpc>
              <a:spcPct val="90000"/>
            </a:lnSpc>
            <a:spcBef>
              <a:spcPct val="0"/>
            </a:spcBef>
            <a:spcAft>
              <a:spcPct val="35000"/>
            </a:spcAft>
            <a:buNone/>
          </a:pPr>
          <a:r>
            <a:rPr lang="en-US" sz="2000" kern="1200" dirty="0"/>
            <a:t>Learning/reading disabilities</a:t>
          </a:r>
        </a:p>
      </dsp:txBody>
      <dsp:txXfrm>
        <a:off x="5841914" y="2745865"/>
        <a:ext cx="4320000" cy="1078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0449-4BCB-4CAD-BC08-E58244C2B224}">
      <dsp:nvSpPr>
        <dsp:cNvPr id="0" name=""/>
        <dsp:cNvSpPr/>
      </dsp:nvSpPr>
      <dsp:spPr>
        <a:xfrm>
          <a:off x="1970230" y="86002"/>
          <a:ext cx="1509048" cy="1450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6AB12-01F6-4B44-A7B4-4606BC85FC39}">
      <dsp:nvSpPr>
        <dsp:cNvPr id="0" name=""/>
        <dsp:cNvSpPr/>
      </dsp:nvSpPr>
      <dsp:spPr>
        <a:xfrm>
          <a:off x="568971" y="1716527"/>
          <a:ext cx="4311566" cy="1089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Response rates tend to be highest with face-to-face interviews</a:t>
          </a:r>
        </a:p>
      </dsp:txBody>
      <dsp:txXfrm>
        <a:off x="568971" y="1716527"/>
        <a:ext cx="4311566" cy="1089173"/>
      </dsp:txXfrm>
    </dsp:sp>
    <dsp:sp modelId="{2CF9B2A6-84BC-47DD-982D-E6730809E8C4}">
      <dsp:nvSpPr>
        <dsp:cNvPr id="0" name=""/>
        <dsp:cNvSpPr/>
      </dsp:nvSpPr>
      <dsp:spPr>
        <a:xfrm>
          <a:off x="568971" y="2889287"/>
          <a:ext cx="4311566" cy="1376047"/>
        </a:xfrm>
        <a:prstGeom prst="rect">
          <a:avLst/>
        </a:prstGeom>
        <a:noFill/>
        <a:ln>
          <a:noFill/>
        </a:ln>
        <a:effectLst/>
      </dsp:spPr>
      <dsp:style>
        <a:lnRef idx="0">
          <a:scrgbClr r="0" g="0" b="0"/>
        </a:lnRef>
        <a:fillRef idx="0">
          <a:scrgbClr r="0" g="0" b="0"/>
        </a:fillRef>
        <a:effectRef idx="0">
          <a:scrgbClr r="0" g="0" b="0"/>
        </a:effectRef>
        <a:fontRef idx="minor"/>
      </dsp:style>
    </dsp:sp>
    <dsp:sp modelId="{538955D8-6975-45DD-AC9E-3418950DE39A}">
      <dsp:nvSpPr>
        <dsp:cNvPr id="0" name=""/>
        <dsp:cNvSpPr/>
      </dsp:nvSpPr>
      <dsp:spPr>
        <a:xfrm>
          <a:off x="7036321" y="86002"/>
          <a:ext cx="1509048" cy="1450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86168-D1BD-44CB-B01E-B75182AD56F1}">
      <dsp:nvSpPr>
        <dsp:cNvPr id="0" name=""/>
        <dsp:cNvSpPr/>
      </dsp:nvSpPr>
      <dsp:spPr>
        <a:xfrm>
          <a:off x="5635062" y="1716527"/>
          <a:ext cx="4311566" cy="1089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Issues</a:t>
          </a:r>
        </a:p>
      </dsp:txBody>
      <dsp:txXfrm>
        <a:off x="5635062" y="1716527"/>
        <a:ext cx="4311566" cy="1089173"/>
      </dsp:txXfrm>
    </dsp:sp>
    <dsp:sp modelId="{FDE5BAFC-A9A5-4BD6-B2B7-DD140B105302}">
      <dsp:nvSpPr>
        <dsp:cNvPr id="0" name=""/>
        <dsp:cNvSpPr/>
      </dsp:nvSpPr>
      <dsp:spPr>
        <a:xfrm>
          <a:off x="5720603" y="2409625"/>
          <a:ext cx="4311566" cy="137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More time</a:t>
          </a:r>
        </a:p>
        <a:p>
          <a:pPr marL="0" lvl="0" indent="0" algn="ctr" defTabSz="1244600">
            <a:lnSpc>
              <a:spcPct val="100000"/>
            </a:lnSpc>
            <a:spcBef>
              <a:spcPct val="0"/>
            </a:spcBef>
            <a:spcAft>
              <a:spcPct val="35000"/>
            </a:spcAft>
            <a:buNone/>
          </a:pPr>
          <a:r>
            <a:rPr lang="en-US" sz="2800" kern="1200" dirty="0"/>
            <a:t>Smaller samples</a:t>
          </a:r>
        </a:p>
        <a:p>
          <a:pPr marL="0" lvl="0" indent="0" algn="ctr" defTabSz="1244600">
            <a:lnSpc>
              <a:spcPct val="100000"/>
            </a:lnSpc>
            <a:spcBef>
              <a:spcPct val="0"/>
            </a:spcBef>
            <a:spcAft>
              <a:spcPct val="35000"/>
            </a:spcAft>
            <a:buNone/>
          </a:pPr>
          <a:r>
            <a:rPr lang="en-US" sz="2800" kern="1200" dirty="0"/>
            <a:t>Higher cost</a:t>
          </a:r>
        </a:p>
      </dsp:txBody>
      <dsp:txXfrm>
        <a:off x="5720603" y="2409625"/>
        <a:ext cx="4311566" cy="137604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12AC-3FE4-46C3-8CB7-D68D933F9C9D}"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60C87-9347-4C85-83FD-74CAF97BAC16}" type="slidenum">
              <a:rPr lang="en-GB" smtClean="0"/>
              <a:t>‹#›</a:t>
            </a:fld>
            <a:endParaRPr lang="en-GB"/>
          </a:p>
        </p:txBody>
      </p:sp>
    </p:spTree>
    <p:extLst>
      <p:ext uri="{BB962C8B-B14F-4D97-AF65-F5344CB8AC3E}">
        <p14:creationId xmlns:p14="http://schemas.microsoft.com/office/powerpoint/2010/main" val="97390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3</a:t>
            </a:fld>
            <a:endParaRPr lang="en-GB"/>
          </a:p>
        </p:txBody>
      </p:sp>
    </p:spTree>
    <p:extLst>
      <p:ext uri="{BB962C8B-B14F-4D97-AF65-F5344CB8AC3E}">
        <p14:creationId xmlns:p14="http://schemas.microsoft.com/office/powerpoint/2010/main" val="375406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8</a:t>
            </a:fld>
            <a:endParaRPr lang="en-GB"/>
          </a:p>
        </p:txBody>
      </p:sp>
    </p:spTree>
    <p:extLst>
      <p:ext uri="{BB962C8B-B14F-4D97-AF65-F5344CB8AC3E}">
        <p14:creationId xmlns:p14="http://schemas.microsoft.com/office/powerpoint/2010/main" val="409329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2E9631C2-56ED-7F29-0A9A-E053B9C186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D5451182-347F-B2F9-BD91-96B4D83A5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What might be wrong with this closed question?</a:t>
            </a:r>
          </a:p>
          <a:p>
            <a:pPr eaLnBrk="1" hangingPunct="1">
              <a:spcBef>
                <a:spcPct val="0"/>
              </a:spcBef>
            </a:pPr>
            <a:endParaRPr lang="en-GB" altLang="en-US"/>
          </a:p>
          <a:p>
            <a:pPr eaLnBrk="1" hangingPunct="1">
              <a:spcBef>
                <a:spcPct val="0"/>
              </a:spcBef>
            </a:pPr>
            <a:r>
              <a:rPr lang="en-GB" altLang="en-US"/>
              <a:t>When writing closed questions ensure you cover all options or it could bias the analysis. – if unsure whether you have covered everything add an Other option  to capture that data.</a:t>
            </a:r>
          </a:p>
          <a:p>
            <a:pPr eaLnBrk="1" hangingPunct="1">
              <a:spcBef>
                <a:spcPct val="0"/>
              </a:spcBef>
            </a:pPr>
            <a:endParaRPr lang="en-GB" altLang="en-US"/>
          </a:p>
          <a:p>
            <a:pPr eaLnBrk="1" hangingPunct="1">
              <a:spcBef>
                <a:spcPct val="0"/>
              </a:spcBef>
            </a:pPr>
            <a:r>
              <a:rPr lang="en-GB" altLang="en-US"/>
              <a:t>The answers from closed questions are easier to analyse BUT you are not leaving it open to allow respondents to raise unexpected, or missed, issues. OR to explain their answers.</a:t>
            </a:r>
          </a:p>
          <a:p>
            <a:pPr eaLnBrk="1" hangingPunct="1">
              <a:spcBef>
                <a:spcPct val="0"/>
              </a:spcBef>
            </a:pPr>
            <a:endParaRPr lang="en-GB" altLang="en-US"/>
          </a:p>
          <a:p>
            <a:pPr eaLnBrk="1" hangingPunct="1">
              <a:spcBef>
                <a:spcPct val="0"/>
              </a:spcBef>
            </a:pPr>
            <a:r>
              <a:rPr lang="en-GB" altLang="en-US"/>
              <a:t>Other tip for closed questions is :</a:t>
            </a:r>
          </a:p>
          <a:p>
            <a:pPr eaLnBrk="1" hangingPunct="1">
              <a:spcBef>
                <a:spcPct val="0"/>
              </a:spcBef>
            </a:pPr>
            <a:r>
              <a:rPr lang="en-GB" altLang="en-US"/>
              <a:t>Research has shown that in self completion questionnaires the first options on a list are chosen most often – whereas in interview situations the latter options are chosen most often.</a:t>
            </a:r>
          </a:p>
          <a:p>
            <a:pPr eaLnBrk="1" hangingPunct="1">
              <a:spcBef>
                <a:spcPct val="0"/>
              </a:spcBef>
            </a:pPr>
            <a:endParaRPr lang="en-GB" altLang="en-US"/>
          </a:p>
          <a:p>
            <a:pPr eaLnBrk="1" hangingPunct="1">
              <a:spcBef>
                <a:spcPct val="0"/>
              </a:spcBef>
            </a:pPr>
            <a:r>
              <a:rPr lang="en-GB" altLang="en-US" b="1"/>
              <a:t>Additional information</a:t>
            </a:r>
          </a:p>
          <a:p>
            <a:pPr eaLnBrk="1" hangingPunct="1">
              <a:spcBef>
                <a:spcPct val="0"/>
              </a:spcBef>
            </a:pPr>
            <a:r>
              <a:rPr lang="en-GB" altLang="en-US"/>
              <a:t>* There is evidence that openin</a:t>
            </a:r>
          </a:p>
          <a:p>
            <a:pPr eaLnBrk="1" hangingPunct="1">
              <a:spcBef>
                <a:spcPct val="0"/>
              </a:spcBef>
            </a:pPr>
            <a:endParaRPr lang="en-GB" altLang="en-US"/>
          </a:p>
        </p:txBody>
      </p:sp>
      <p:sp>
        <p:nvSpPr>
          <p:cNvPr id="126980" name="Slide Number Placeholder 3">
            <a:extLst>
              <a:ext uri="{FF2B5EF4-FFF2-40B4-BE49-F238E27FC236}">
                <a16:creationId xmlns:a16="http://schemas.microsoft.com/office/drawing/2014/main" id="{7336C54A-6428-33DC-99C0-2629DA5D9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FDEE4D-4C88-47FC-9B0A-FA30174B2468}" type="slidenum">
              <a:rPr lang="en-GB" altLang="en-US">
                <a:solidFill>
                  <a:srgbClr val="000000"/>
                </a:solidFill>
                <a:latin typeface="Times New Roman" panose="02020603050405020304" pitchFamily="18" charset="0"/>
              </a:rPr>
              <a:pPr eaLnBrk="1" hangingPunct="1">
                <a:spcBef>
                  <a:spcPct val="0"/>
                </a:spcBef>
              </a:pPr>
              <a:t>14</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9F712644-6BE9-5066-6D7C-1896F6A22A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31CF536A-ADE0-F55B-9039-E6682472AF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Sometimes it can be better to appear pedantic than to risk skewing the responses.</a:t>
            </a:r>
          </a:p>
        </p:txBody>
      </p:sp>
      <p:sp>
        <p:nvSpPr>
          <p:cNvPr id="128004" name="Slide Number Placeholder 3">
            <a:extLst>
              <a:ext uri="{FF2B5EF4-FFF2-40B4-BE49-F238E27FC236}">
                <a16:creationId xmlns:a16="http://schemas.microsoft.com/office/drawing/2014/main" id="{DDA886EF-4038-6707-1AD5-7171F4638B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D2D3DA-113F-4854-AA96-8C61E3AC5F1A}" type="slidenum">
              <a:rPr lang="en-GB" altLang="en-US">
                <a:solidFill>
                  <a:srgbClr val="000000"/>
                </a:solidFill>
                <a:latin typeface="Times New Roman" panose="02020603050405020304" pitchFamily="18" charset="0"/>
              </a:rPr>
              <a:pPr eaLnBrk="1" hangingPunct="1">
                <a:spcBef>
                  <a:spcPct val="0"/>
                </a:spcBef>
              </a:pPr>
              <a:t>15</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DF7064E3-45F4-6FBF-A223-4133CDCF7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A3491339-BC00-EC8A-901F-A5126D843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You’re giving many more good options than poor ones – this is unbalanced. </a:t>
            </a:r>
          </a:p>
          <a:p>
            <a:pPr eaLnBrk="1" hangingPunct="1">
              <a:spcBef>
                <a:spcPct val="0"/>
              </a:spcBef>
            </a:pPr>
            <a:endParaRPr lang="en-GB" altLang="en-US"/>
          </a:p>
          <a:p>
            <a:pPr eaLnBrk="1" hangingPunct="1">
              <a:spcBef>
                <a:spcPct val="0"/>
              </a:spcBef>
            </a:pPr>
            <a:r>
              <a:rPr lang="en-GB" altLang="en-US"/>
              <a:t>Number of points used:</a:t>
            </a:r>
          </a:p>
          <a:p>
            <a:pPr eaLnBrk="1" hangingPunct="1">
              <a:spcBef>
                <a:spcPct val="0"/>
              </a:spcBef>
            </a:pPr>
            <a:r>
              <a:rPr lang="en-GB" altLang="en-US"/>
              <a:t>Recommend to use either five or seven point scales.</a:t>
            </a:r>
          </a:p>
          <a:p>
            <a:pPr eaLnBrk="1" hangingPunct="1">
              <a:spcBef>
                <a:spcPct val="0"/>
              </a:spcBef>
            </a:pPr>
            <a:r>
              <a:rPr lang="en-GB" altLang="en-US"/>
              <a:t>Generally, three-point scales are too narrow to be effective, and there is no evidence that nine points gives greater precision than a seven point scale.</a:t>
            </a:r>
          </a:p>
          <a:p>
            <a:pPr eaLnBrk="1" hangingPunct="1">
              <a:spcBef>
                <a:spcPct val="0"/>
              </a:spcBef>
            </a:pPr>
            <a:endParaRPr lang="en-GB" altLang="en-US"/>
          </a:p>
          <a:p>
            <a:pPr eaLnBrk="1" hangingPunct="1">
              <a:spcBef>
                <a:spcPct val="0"/>
              </a:spcBef>
            </a:pPr>
            <a:r>
              <a:rPr lang="en-GB" altLang="en-US"/>
              <a:t>Stick to using the same range of options for all questions where possible.</a:t>
            </a:r>
          </a:p>
          <a:p>
            <a:pPr lvl="1" eaLnBrk="1" hangingPunct="1">
              <a:spcBef>
                <a:spcPct val="0"/>
              </a:spcBef>
            </a:pPr>
            <a:r>
              <a:rPr lang="en-GB" altLang="en-US"/>
              <a:t>Or at least for each section</a:t>
            </a:r>
          </a:p>
          <a:p>
            <a:pPr eaLnBrk="1" hangingPunct="1">
              <a:spcBef>
                <a:spcPct val="0"/>
              </a:spcBef>
            </a:pPr>
            <a:r>
              <a:rPr lang="en-GB" altLang="en-US"/>
              <a:t>If necessary re-phrase your questions so that they work with the ratings.</a:t>
            </a:r>
          </a:p>
        </p:txBody>
      </p:sp>
      <p:sp>
        <p:nvSpPr>
          <p:cNvPr id="129028" name="Slide Number Placeholder 3">
            <a:extLst>
              <a:ext uri="{FF2B5EF4-FFF2-40B4-BE49-F238E27FC236}">
                <a16:creationId xmlns:a16="http://schemas.microsoft.com/office/drawing/2014/main" id="{F5F33A65-92AE-D771-476A-8CA7E81075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397DAF-13F5-439F-A7F7-62E80C53FB27}" type="slidenum">
              <a:rPr lang="en-GB" altLang="en-US">
                <a:solidFill>
                  <a:srgbClr val="000000"/>
                </a:solidFill>
                <a:latin typeface="Times New Roman" panose="02020603050405020304" pitchFamily="18" charset="0"/>
              </a:rPr>
              <a:pPr eaLnBrk="1" hangingPunct="1">
                <a:spcBef>
                  <a:spcPct val="0"/>
                </a:spcBef>
              </a:pPr>
              <a:t>16</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1498E88-0F4F-3957-CB2B-BCEE810693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43EEF7-E93A-3C11-EC52-04F5E7002574}"/>
              </a:ext>
            </a:extLst>
          </p:cNvPr>
          <p:cNvSpPr>
            <a:spLocks noGrp="1"/>
          </p:cNvSpPr>
          <p:nvPr>
            <p:ph type="body" idx="1"/>
          </p:nvPr>
        </p:nvSpPr>
        <p:spPr/>
        <p:txBody>
          <a:bodyPr/>
          <a:lstStyle/>
          <a:p>
            <a:pPr eaLnBrk="1" fontAlgn="auto" hangingPunct="1">
              <a:spcBef>
                <a:spcPts val="0"/>
              </a:spcBef>
              <a:spcAft>
                <a:spcPts val="0"/>
              </a:spcAft>
              <a:defRPr/>
            </a:pPr>
            <a:r>
              <a:rPr lang="en-GB" sz="1050" dirty="0"/>
              <a:t>Consider whether an opt out is needed.</a:t>
            </a:r>
          </a:p>
          <a:p>
            <a:pPr lvl="1" eaLnBrk="1" fontAlgn="auto" hangingPunct="1">
              <a:spcBef>
                <a:spcPts val="0"/>
              </a:spcBef>
              <a:spcAft>
                <a:spcPts val="0"/>
              </a:spcAft>
              <a:defRPr/>
            </a:pPr>
            <a:r>
              <a:rPr lang="en-GB" sz="1050" dirty="0"/>
              <a:t>Don’t feel qualified</a:t>
            </a:r>
          </a:p>
          <a:p>
            <a:pPr lvl="1" eaLnBrk="1" fontAlgn="auto" hangingPunct="1">
              <a:spcBef>
                <a:spcPts val="0"/>
              </a:spcBef>
              <a:spcAft>
                <a:spcPts val="0"/>
              </a:spcAft>
              <a:defRPr/>
            </a:pPr>
            <a:r>
              <a:rPr lang="en-GB" sz="1050" dirty="0"/>
              <a:t>Never considered the subject before</a:t>
            </a:r>
          </a:p>
          <a:p>
            <a:pPr lvl="1" eaLnBrk="1" fontAlgn="auto" hangingPunct="1">
              <a:spcBef>
                <a:spcPts val="0"/>
              </a:spcBef>
              <a:spcAft>
                <a:spcPts val="0"/>
              </a:spcAft>
              <a:defRPr/>
            </a:pPr>
            <a:r>
              <a:rPr lang="en-GB" sz="1050" dirty="0"/>
              <a:t>Haven’t used </a:t>
            </a:r>
          </a:p>
          <a:p>
            <a:pPr eaLnBrk="1" fontAlgn="auto" hangingPunct="1">
              <a:spcBef>
                <a:spcPts val="0"/>
              </a:spcBef>
              <a:spcAft>
                <a:spcPts val="0"/>
              </a:spcAft>
              <a:defRPr/>
            </a:pPr>
            <a:endParaRPr lang="en-GB" sz="1050" dirty="0"/>
          </a:p>
          <a:p>
            <a:pPr>
              <a:defRPr/>
            </a:pPr>
            <a:r>
              <a:rPr lang="en-GB" sz="1050" dirty="0"/>
              <a:t>You need to ensure you are not forcing an answer when an opt out is appropriate. You need to weigh up the options of giving someone an easy way out of not answering a question and a genuine need for an opt out. </a:t>
            </a:r>
          </a:p>
          <a:p>
            <a:pPr eaLnBrk="1" fontAlgn="auto" hangingPunct="1">
              <a:spcBef>
                <a:spcPts val="0"/>
              </a:spcBef>
              <a:spcAft>
                <a:spcPts val="0"/>
              </a:spcAft>
              <a:defRPr/>
            </a:pPr>
            <a:endParaRPr lang="en-GB" sz="1050" dirty="0"/>
          </a:p>
          <a:p>
            <a:pPr eaLnBrk="1" fontAlgn="auto" hangingPunct="1">
              <a:spcBef>
                <a:spcPts val="0"/>
              </a:spcBef>
              <a:spcAft>
                <a:spcPts val="0"/>
              </a:spcAft>
              <a:defRPr/>
            </a:pPr>
            <a:r>
              <a:rPr lang="en-GB" sz="1050" dirty="0"/>
              <a:t>Are you asking the question to everyone who booked, will everyone have used all options.  </a:t>
            </a:r>
          </a:p>
          <a:p>
            <a:pPr eaLnBrk="1" fontAlgn="auto" hangingPunct="1">
              <a:spcBef>
                <a:spcPts val="0"/>
              </a:spcBef>
              <a:spcAft>
                <a:spcPts val="0"/>
              </a:spcAft>
              <a:defRPr/>
            </a:pPr>
            <a:endParaRPr lang="en-GB" sz="1050" dirty="0"/>
          </a:p>
          <a:p>
            <a:pPr eaLnBrk="1" fontAlgn="auto" hangingPunct="1">
              <a:spcBef>
                <a:spcPts val="0"/>
              </a:spcBef>
              <a:spcAft>
                <a:spcPts val="0"/>
              </a:spcAft>
              <a:defRPr/>
            </a:pPr>
            <a:r>
              <a:rPr lang="en-GB" sz="1050" dirty="0"/>
              <a:t>This is fine IF everyone answering has used all of the booking systems, and you’ve chosen your sample on that basis. Respondents tend to try and be useful and answer all questions are even if they haven’t used a service so are likely to use a default response of ‘average’ as their equivalent of an opt out. When you come to analyse the results you will then have no real idea of who found the service ‘Average’ and those who did not actually use the service.</a:t>
            </a:r>
          </a:p>
          <a:p>
            <a:pPr eaLnBrk="1" fontAlgn="auto" hangingPunct="1">
              <a:spcBef>
                <a:spcPts val="0"/>
              </a:spcBef>
              <a:spcAft>
                <a:spcPts val="0"/>
              </a:spcAft>
              <a:defRPr/>
            </a:pPr>
            <a:endParaRPr lang="en-GB" sz="1050" dirty="0"/>
          </a:p>
          <a:p>
            <a:pPr>
              <a:defRPr/>
            </a:pPr>
            <a:r>
              <a:rPr lang="en-GB" sz="1050" dirty="0"/>
              <a:t>This isn't just for attitude questions it is for any question – even with NICE guidelines there are still often cases where exceptions are allowable. Feel free if you need to get them to justify WHY it’s not applicable – but don’t force, and therefore skew an answer. </a:t>
            </a:r>
          </a:p>
        </p:txBody>
      </p:sp>
      <p:sp>
        <p:nvSpPr>
          <p:cNvPr id="130052" name="Slide Number Placeholder 3">
            <a:extLst>
              <a:ext uri="{FF2B5EF4-FFF2-40B4-BE49-F238E27FC236}">
                <a16:creationId xmlns:a16="http://schemas.microsoft.com/office/drawing/2014/main" id="{54D846D9-BA68-D124-B549-24B9DD51D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955057-E959-47DF-8AC0-489379DC52D7}" type="slidenum">
              <a:rPr lang="en-GB" altLang="en-US">
                <a:solidFill>
                  <a:srgbClr val="000000"/>
                </a:solidFill>
                <a:latin typeface="Times New Roman" panose="02020603050405020304" pitchFamily="18" charset="0"/>
              </a:rPr>
              <a:pPr eaLnBrk="1" hangingPunct="1">
                <a:spcBef>
                  <a:spcPct val="0"/>
                </a:spcBef>
              </a:pPr>
              <a:t>17</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21</a:t>
            </a:fld>
            <a:endParaRPr lang="en-GB"/>
          </a:p>
        </p:txBody>
      </p:sp>
    </p:spTree>
    <p:extLst>
      <p:ext uri="{BB962C8B-B14F-4D97-AF65-F5344CB8AC3E}">
        <p14:creationId xmlns:p14="http://schemas.microsoft.com/office/powerpoint/2010/main" val="148826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24</a:t>
            </a:fld>
            <a:endParaRPr lang="en-GB"/>
          </a:p>
        </p:txBody>
      </p:sp>
    </p:spTree>
    <p:extLst>
      <p:ext uri="{BB962C8B-B14F-4D97-AF65-F5344CB8AC3E}">
        <p14:creationId xmlns:p14="http://schemas.microsoft.com/office/powerpoint/2010/main" val="28223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4050"/>
                </a:solidFill>
                <a:latin typeface="Krana Fat B" panose="00000B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35394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9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3532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8146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097EE0-FBEF-47EB-A617-829C2FCB80D8}" type="datetimeFigureOut">
              <a:rPr lang="en-GB" smtClean="0"/>
              <a:t>14/05/2024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8832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824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97EE0-FBEF-47EB-A617-829C2FCB80D8}" type="datetimeFigureOut">
              <a:rPr lang="en-GB" smtClean="0"/>
              <a:t>14/05/2024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4983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97EE0-FBEF-47EB-A617-829C2FCB80D8}" type="datetimeFigureOut">
              <a:rPr lang="en-GB" smtClean="0"/>
              <a:t>14/05/2024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6004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7EE0-FBEF-47EB-A617-829C2FCB80D8}" type="datetimeFigureOut">
              <a:rPr lang="en-GB" smtClean="0"/>
              <a:t>14/05/2024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671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1358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9754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97EE0-FBEF-47EB-A617-829C2FCB80D8}" type="datetimeFigureOut">
              <a:rPr lang="en-GB" smtClean="0"/>
              <a:pPr/>
              <a:t>14/05/2024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RM 2024</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descr="Icon&#10;&#10;Description automatically generated">
            <a:extLst>
              <a:ext uri="{FF2B5EF4-FFF2-40B4-BE49-F238E27FC236}">
                <a16:creationId xmlns:a16="http://schemas.microsoft.com/office/drawing/2014/main" id="{DC492D0D-059B-CFF8-DAC0-92B9080179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5076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50"/>
          </a:solidFill>
          <a:latin typeface="Krana Fat B" panose="00000B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motions.com/blog/learning/best-practice/design-a-questionnaire/" TargetMode="External"/><Relationship Id="rId7" Type="http://schemas.openxmlformats.org/officeDocument/2006/relationships/hyperlink" Target="https://en.wikipedia.org/wiki/Questionnaire" TargetMode="External"/><Relationship Id="rId2" Type="http://schemas.openxmlformats.org/officeDocument/2006/relationships/hyperlink" Target="https://www.scribbr.com/methodology/questionnaire/" TargetMode="External"/><Relationship Id="rId1" Type="http://schemas.openxmlformats.org/officeDocument/2006/relationships/slideLayout" Target="../slideLayouts/slideLayout2.xml"/><Relationship Id="rId6" Type="http://schemas.openxmlformats.org/officeDocument/2006/relationships/hyperlink" Target="https://www.enago.com/academy/research-questionnaires/" TargetMode="External"/><Relationship Id="rId5" Type="http://schemas.openxmlformats.org/officeDocument/2006/relationships/hyperlink" Target="https://www.surveyking.com/questionnaire-guide-examples" TargetMode="External"/><Relationship Id="rId4" Type="http://schemas.openxmlformats.org/officeDocument/2006/relationships/hyperlink" Target="https://www.qualtrics.com/blog/questionnair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questionpro.com/open-ended-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questionpro.com/article/multiple-choice-question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6094476" y="3780599"/>
            <a:ext cx="5649532" cy="1878144"/>
          </a:xfrm>
        </p:spPr>
        <p:txBody>
          <a:bodyPr anchor="b">
            <a:normAutofit fontScale="90000"/>
          </a:bodyPr>
          <a:lstStyle/>
          <a:p>
            <a:pPr algn="l"/>
            <a:r>
              <a:rPr lang="en-GB" sz="4400" dirty="0">
                <a:solidFill>
                  <a:srgbClr val="004050"/>
                </a:solidFill>
                <a:latin typeface="Krana Fat B" panose="00000B00000000000000" pitchFamily="50" charset="0"/>
              </a:rPr>
              <a:t>How To Design A </a:t>
            </a:r>
            <a:r>
              <a:rPr lang="en-GB" sz="4400" dirty="0" err="1">
                <a:solidFill>
                  <a:srgbClr val="004050"/>
                </a:solidFill>
                <a:latin typeface="Krana Fat B" panose="00000B00000000000000" pitchFamily="50" charset="0"/>
              </a:rPr>
              <a:t>Survey_Questionnaire</a:t>
            </a:r>
            <a:r>
              <a:rPr lang="en-GB" sz="4400" dirty="0">
                <a:solidFill>
                  <a:srgbClr val="004050"/>
                </a:solidFill>
                <a:latin typeface="Krana Fat B" panose="00000B00000000000000" pitchFamily="50" charset="0"/>
              </a:rPr>
              <a:t>_ Interview Technique </a:t>
            </a:r>
            <a:r>
              <a:rPr lang="en-GB" sz="4100" dirty="0">
                <a:solidFill>
                  <a:srgbClr val="004050"/>
                </a:solidFill>
                <a:latin typeface="Krana Fat B" panose="00000B00000000000000" pitchFamily="50" charset="0"/>
              </a:rPr>
              <a:t>#7</a:t>
            </a: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6095236" y="5592499"/>
            <a:ext cx="5249011" cy="646785"/>
          </a:xfrm>
        </p:spPr>
        <p:txBody>
          <a:bodyPr>
            <a:normAutofit/>
          </a:bodyPr>
          <a:lstStyle/>
          <a:p>
            <a:pPr algn="l"/>
            <a:r>
              <a:rPr lang="en-GB" dirty="0"/>
              <a:t>John Colvin</a:t>
            </a:r>
            <a:endParaRPr lang="en-GB"/>
          </a:p>
        </p:txBody>
      </p:sp>
      <p:pic>
        <p:nvPicPr>
          <p:cNvPr id="4" name="Picture 3" descr="Icon&#10;&#10;Description automatically generated">
            <a:extLst>
              <a:ext uri="{FF2B5EF4-FFF2-40B4-BE49-F238E27FC236}">
                <a16:creationId xmlns:a16="http://schemas.microsoft.com/office/drawing/2014/main" id="{1ECBC0EB-2538-9DF1-CC0A-A7E18712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5367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Başlık 1">
            <a:extLst>
              <a:ext uri="{FF2B5EF4-FFF2-40B4-BE49-F238E27FC236}">
                <a16:creationId xmlns:a16="http://schemas.microsoft.com/office/drawing/2014/main" id="{0B01DA34-74CF-5F8D-0C67-76F4D5CF031A}"/>
              </a:ext>
            </a:extLst>
          </p:cNvPr>
          <p:cNvSpPr>
            <a:spLocks noGrp="1"/>
          </p:cNvSpPr>
          <p:nvPr>
            <p:ph type="title"/>
          </p:nvPr>
        </p:nvSpPr>
        <p:spPr/>
        <p:txBody>
          <a:bodyPr/>
          <a:lstStyle/>
          <a:p>
            <a:pPr eaLnBrk="1" hangingPunct="1"/>
            <a:r>
              <a:rPr lang="tr-TR" altLang="en-US"/>
              <a:t>Types of Multiple Choice Questions</a:t>
            </a:r>
          </a:p>
        </p:txBody>
      </p:sp>
      <p:sp>
        <p:nvSpPr>
          <p:cNvPr id="98307" name="İçerik Yer Tutucusu 2">
            <a:extLst>
              <a:ext uri="{FF2B5EF4-FFF2-40B4-BE49-F238E27FC236}">
                <a16:creationId xmlns:a16="http://schemas.microsoft.com/office/drawing/2014/main" id="{FE8EA6DA-421B-D4D8-54B0-B9464D5FE90D}"/>
              </a:ext>
            </a:extLst>
          </p:cNvPr>
          <p:cNvSpPr>
            <a:spLocks noGrp="1"/>
          </p:cNvSpPr>
          <p:nvPr>
            <p:ph idx="1"/>
          </p:nvPr>
        </p:nvSpPr>
        <p:spPr/>
        <p:txBody>
          <a:bodyPr/>
          <a:lstStyle/>
          <a:p>
            <a:pPr eaLnBrk="1" hangingPunct="1"/>
            <a:r>
              <a:rPr lang="tr-TR" altLang="en-US" sz="2400">
                <a:solidFill>
                  <a:srgbClr val="00B050"/>
                </a:solidFill>
              </a:rPr>
              <a:t>Likert Scale</a:t>
            </a:r>
          </a:p>
          <a:p>
            <a:pPr eaLnBrk="1" hangingPunct="1"/>
            <a:endParaRPr lang="tr-TR" altLang="en-US"/>
          </a:p>
          <a:p>
            <a:pPr eaLnBrk="1" hangingPunct="1"/>
            <a:endParaRPr lang="tr-TR" altLang="en-US"/>
          </a:p>
          <a:p>
            <a:pPr eaLnBrk="1" hangingPunct="1"/>
            <a:endParaRPr lang="tr-TR" altLang="en-US">
              <a:solidFill>
                <a:srgbClr val="00B050"/>
              </a:solidFill>
            </a:endParaRPr>
          </a:p>
          <a:p>
            <a:pPr eaLnBrk="1" hangingPunct="1"/>
            <a:endParaRPr lang="tr-TR" altLang="en-US">
              <a:solidFill>
                <a:srgbClr val="00B050"/>
              </a:solidFill>
            </a:endParaRPr>
          </a:p>
          <a:p>
            <a:pPr eaLnBrk="1" hangingPunct="1"/>
            <a:endParaRPr lang="tr-TR" altLang="en-US" sz="2400">
              <a:solidFill>
                <a:srgbClr val="00B050"/>
              </a:solidFill>
            </a:endParaRPr>
          </a:p>
        </p:txBody>
      </p:sp>
      <p:pic>
        <p:nvPicPr>
          <p:cNvPr id="98308" name="Picture 4">
            <a:extLst>
              <a:ext uri="{FF2B5EF4-FFF2-40B4-BE49-F238E27FC236}">
                <a16:creationId xmlns:a16="http://schemas.microsoft.com/office/drawing/2014/main" id="{A076AA05-AE58-9D24-EDAB-724E15499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057526"/>
            <a:ext cx="7243763" cy="3313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Başlık 1">
            <a:extLst>
              <a:ext uri="{FF2B5EF4-FFF2-40B4-BE49-F238E27FC236}">
                <a16:creationId xmlns:a16="http://schemas.microsoft.com/office/drawing/2014/main" id="{9D7A1D03-17FD-C0C3-358A-5BC4225B0A9C}"/>
              </a:ext>
            </a:extLst>
          </p:cNvPr>
          <p:cNvSpPr>
            <a:spLocks noGrp="1"/>
          </p:cNvSpPr>
          <p:nvPr>
            <p:ph type="title"/>
          </p:nvPr>
        </p:nvSpPr>
        <p:spPr/>
        <p:txBody>
          <a:bodyPr/>
          <a:lstStyle/>
          <a:p>
            <a:pPr eaLnBrk="1" hangingPunct="1"/>
            <a:r>
              <a:rPr lang="tr-TR" altLang="en-US"/>
              <a:t>Types of Multiple Choice Questions</a:t>
            </a:r>
          </a:p>
        </p:txBody>
      </p:sp>
      <p:sp>
        <p:nvSpPr>
          <p:cNvPr id="3" name="İçerik Yer Tutucusu 2">
            <a:extLst>
              <a:ext uri="{FF2B5EF4-FFF2-40B4-BE49-F238E27FC236}">
                <a16:creationId xmlns:a16="http://schemas.microsoft.com/office/drawing/2014/main" id="{CC20DED0-97C8-1F0E-108D-6CE6DC7479F1}"/>
              </a:ext>
            </a:extLst>
          </p:cNvPr>
          <p:cNvSpPr>
            <a:spLocks noGrp="1"/>
          </p:cNvSpPr>
          <p:nvPr>
            <p:ph idx="1"/>
          </p:nvPr>
        </p:nvSpPr>
        <p:spPr>
          <a:xfrm>
            <a:off x="2438400" y="2362200"/>
            <a:ext cx="8001000" cy="4019550"/>
          </a:xfrm>
        </p:spPr>
        <p:txBody>
          <a:bodyPr/>
          <a:lstStyle/>
          <a:p>
            <a:pPr eaLnBrk="1" hangingPunct="1">
              <a:defRPr/>
            </a:pPr>
            <a:r>
              <a:rPr lang="tr-TR" dirty="0" err="1">
                <a:solidFill>
                  <a:srgbClr val="00B050"/>
                </a:solidFill>
              </a:rPr>
              <a:t>Checklist</a:t>
            </a:r>
            <a:r>
              <a:rPr lang="tr-TR" dirty="0">
                <a:solidFill>
                  <a:srgbClr val="00B050"/>
                </a:solidFill>
              </a:rPr>
              <a:t> </a:t>
            </a:r>
            <a:r>
              <a:rPr lang="tr-TR" dirty="0" err="1">
                <a:solidFill>
                  <a:srgbClr val="00B050"/>
                </a:solidFill>
              </a:rPr>
              <a:t>type</a:t>
            </a:r>
            <a:endParaRPr lang="tr-TR" dirty="0">
              <a:solidFill>
                <a:srgbClr val="00B050"/>
              </a:solidFill>
            </a:endParaRPr>
          </a:p>
          <a:p>
            <a:pPr eaLnBrk="1" hangingPunct="1">
              <a:defRPr/>
            </a:pPr>
            <a:endParaRPr lang="tr-TR" sz="2400" dirty="0">
              <a:solidFill>
                <a:srgbClr val="00B050"/>
              </a:solidFill>
            </a:endParaRPr>
          </a:p>
          <a:p>
            <a:pPr eaLnBrk="1" hangingPunct="1">
              <a:defRPr/>
            </a:pPr>
            <a:endParaRPr lang="tr-TR" sz="2400" dirty="0">
              <a:solidFill>
                <a:srgbClr val="00B050"/>
              </a:solidFill>
            </a:endParaRPr>
          </a:p>
          <a:p>
            <a:pPr marL="0" indent="0">
              <a:buNone/>
              <a:defRPr/>
            </a:pPr>
            <a:endParaRPr lang="tr-TR" sz="2400" dirty="0">
              <a:solidFill>
                <a:srgbClr val="00B050"/>
              </a:solidFill>
            </a:endParaRPr>
          </a:p>
          <a:p>
            <a:pPr eaLnBrk="1" hangingPunct="1">
              <a:defRPr/>
            </a:pPr>
            <a:endParaRPr lang="tr-TR" sz="2400" dirty="0">
              <a:solidFill>
                <a:srgbClr val="00B050"/>
              </a:solidFill>
            </a:endParaRPr>
          </a:p>
          <a:p>
            <a:pPr eaLnBrk="1" hangingPunct="1">
              <a:defRPr/>
            </a:pPr>
            <a:endParaRPr lang="tr-TR" sz="2400" dirty="0">
              <a:solidFill>
                <a:srgbClr val="00B050"/>
              </a:solidFill>
            </a:endParaRPr>
          </a:p>
          <a:p>
            <a:pPr eaLnBrk="1" hangingPunct="1">
              <a:defRPr/>
            </a:pPr>
            <a:endParaRPr lang="tr-TR" sz="2400" dirty="0">
              <a:solidFill>
                <a:srgbClr val="00B050"/>
              </a:solidFill>
            </a:endParaRPr>
          </a:p>
        </p:txBody>
      </p:sp>
      <p:pic>
        <p:nvPicPr>
          <p:cNvPr id="99332" name="Picture 2">
            <a:extLst>
              <a:ext uri="{FF2B5EF4-FFF2-40B4-BE49-F238E27FC236}">
                <a16:creationId xmlns:a16="http://schemas.microsoft.com/office/drawing/2014/main" id="{745F8B63-8AB9-67DD-6CAD-EE0878D3F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213101"/>
            <a:ext cx="726122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373" name="Rectangle 100372">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4" name="Başlık 1">
            <a:extLst>
              <a:ext uri="{FF2B5EF4-FFF2-40B4-BE49-F238E27FC236}">
                <a16:creationId xmlns:a16="http://schemas.microsoft.com/office/drawing/2014/main" id="{73F272A5-DD94-1988-CA58-F4F78F7E450E}"/>
              </a:ext>
            </a:extLst>
          </p:cNvPr>
          <p:cNvSpPr>
            <a:spLocks noGrp="1"/>
          </p:cNvSpPr>
          <p:nvPr>
            <p:ph type="title"/>
          </p:nvPr>
        </p:nvSpPr>
        <p:spPr>
          <a:xfrm>
            <a:off x="795528" y="386930"/>
            <a:ext cx="10141799" cy="1300554"/>
          </a:xfrm>
        </p:spPr>
        <p:txBody>
          <a:bodyPr anchor="b">
            <a:normAutofit/>
          </a:bodyPr>
          <a:lstStyle/>
          <a:p>
            <a:pPr eaLnBrk="1" hangingPunct="1"/>
            <a:r>
              <a:rPr lang="tr-TR" altLang="en-US" sz="4800"/>
              <a:t>Types of Multiple Choice Questions</a:t>
            </a:r>
          </a:p>
        </p:txBody>
      </p:sp>
      <p:sp>
        <p:nvSpPr>
          <p:cNvPr id="100375" name="Rectangle 10037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72" name="Rectangle 10037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6" name="Picture 2">
            <a:extLst>
              <a:ext uri="{FF2B5EF4-FFF2-40B4-BE49-F238E27FC236}">
                <a16:creationId xmlns:a16="http://schemas.microsoft.com/office/drawing/2014/main" id="{89E7B26D-306A-43E8-748F-BC7DF5A4AC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688" y="2524715"/>
            <a:ext cx="5105490" cy="37142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İçerik Yer Tutucusu 2">
            <a:extLst>
              <a:ext uri="{FF2B5EF4-FFF2-40B4-BE49-F238E27FC236}">
                <a16:creationId xmlns:a16="http://schemas.microsoft.com/office/drawing/2014/main" id="{8B8FF98D-6C21-86D7-9213-6602ABC71F99}"/>
              </a:ext>
            </a:extLst>
          </p:cNvPr>
          <p:cNvSpPr>
            <a:spLocks noGrp="1"/>
          </p:cNvSpPr>
          <p:nvPr>
            <p:ph idx="1"/>
          </p:nvPr>
        </p:nvSpPr>
        <p:spPr>
          <a:xfrm>
            <a:off x="6406429" y="2599509"/>
            <a:ext cx="4530898" cy="3639450"/>
          </a:xfrm>
        </p:spPr>
        <p:txBody>
          <a:bodyPr anchor="ctr">
            <a:normAutofit/>
          </a:bodyPr>
          <a:lstStyle/>
          <a:p>
            <a:pPr eaLnBrk="1" hangingPunct="1"/>
            <a:r>
              <a:rPr lang="tr-TR" altLang="en-US" sz="2000"/>
              <a:t>Rank Order</a:t>
            </a:r>
          </a:p>
          <a:p>
            <a:pPr eaLnBrk="1" hangingPunct="1"/>
            <a:endParaRPr lang="tr-TR" altLang="en-US" sz="2000"/>
          </a:p>
        </p:txBody>
      </p:sp>
      <p:sp>
        <p:nvSpPr>
          <p:cNvPr id="100374" name="Rectangle 10037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B0DFA827-366B-AFB6-93B4-1F02DBDD8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4" name="Rectangle 10138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Başlık 1">
            <a:extLst>
              <a:ext uri="{FF2B5EF4-FFF2-40B4-BE49-F238E27FC236}">
                <a16:creationId xmlns:a16="http://schemas.microsoft.com/office/drawing/2014/main" id="{0EBB64C6-42BE-6710-E779-6728C15DA6DF}"/>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altLang="en-US" sz="3400" kern="1200">
                <a:solidFill>
                  <a:schemeClr val="tx1"/>
                </a:solidFill>
                <a:latin typeface="+mj-lt"/>
                <a:ea typeface="+mj-ea"/>
                <a:cs typeface="+mj-cs"/>
              </a:rPr>
              <a:t>Types of Multiple Choice Questions</a:t>
            </a:r>
          </a:p>
        </p:txBody>
      </p:sp>
      <p:sp>
        <p:nvSpPr>
          <p:cNvPr id="10138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kdörtgen 4">
            <a:extLst>
              <a:ext uri="{FF2B5EF4-FFF2-40B4-BE49-F238E27FC236}">
                <a16:creationId xmlns:a16="http://schemas.microsoft.com/office/drawing/2014/main" id="{5C20C41A-27C3-9295-2703-4ABC24AED865}"/>
              </a:ext>
            </a:extLst>
          </p:cNvPr>
          <p:cNvSpPr/>
          <p:nvPr/>
        </p:nvSpPr>
        <p:spPr>
          <a:xfrm>
            <a:off x="4654295" y="502920"/>
            <a:ext cx="6894576" cy="1463040"/>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defRPr/>
            </a:pPr>
            <a:r>
              <a:rPr lang="en-US" sz="2200"/>
              <a:t>Rating Scale</a:t>
            </a:r>
          </a:p>
          <a:p>
            <a:pPr indent="-228600" defTabSz="914400">
              <a:lnSpc>
                <a:spcPct val="90000"/>
              </a:lnSpc>
              <a:spcAft>
                <a:spcPts val="600"/>
              </a:spcAft>
              <a:buFont typeface="Arial" panose="020B0604020202020204" pitchFamily="34" charset="0"/>
              <a:buChar char="•"/>
              <a:defRPr/>
            </a:pPr>
            <a:endParaRPr lang="en-US" sz="2200"/>
          </a:p>
        </p:txBody>
      </p:sp>
      <p:pic>
        <p:nvPicPr>
          <p:cNvPr id="101379" name="table">
            <a:extLst>
              <a:ext uri="{FF2B5EF4-FFF2-40B4-BE49-F238E27FC236}">
                <a16:creationId xmlns:a16="http://schemas.microsoft.com/office/drawing/2014/main" id="{DA2946B7-BBD4-4A02-CC90-9FA991B2E5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767" y="2290936"/>
            <a:ext cx="10558273" cy="3959352"/>
          </a:xfrm>
          <a:prstGeom prst="rect">
            <a:avLst/>
          </a:prstGeom>
        </p:spPr>
      </p:pic>
      <p:pic>
        <p:nvPicPr>
          <p:cNvPr id="2" name="Picture 1" descr="Icon&#10;&#10;Description automatically generated">
            <a:extLst>
              <a:ext uri="{FF2B5EF4-FFF2-40B4-BE49-F238E27FC236}">
                <a16:creationId xmlns:a16="http://schemas.microsoft.com/office/drawing/2014/main" id="{CC0FDA15-AC4D-2B4F-718A-C184C8B6E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08" name="Rectangle 10240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A67F2-157B-0559-6308-5C8E2459146F}"/>
              </a:ext>
            </a:extLst>
          </p:cNvPr>
          <p:cNvSpPr>
            <a:spLocks noGrp="1"/>
          </p:cNvSpPr>
          <p:nvPr>
            <p:ph type="title"/>
          </p:nvPr>
        </p:nvSpPr>
        <p:spPr>
          <a:xfrm>
            <a:off x="635000" y="640823"/>
            <a:ext cx="3418659" cy="5583148"/>
          </a:xfrm>
        </p:spPr>
        <p:txBody>
          <a:bodyPr rtlCol="0" anchor="ctr">
            <a:normAutofit/>
          </a:bodyPr>
          <a:lstStyle/>
          <a:p>
            <a:pPr>
              <a:defRPr/>
            </a:pPr>
            <a:r>
              <a:rPr lang="en-GB" sz="5400"/>
              <a:t>Common mistakes</a:t>
            </a:r>
          </a:p>
        </p:txBody>
      </p:sp>
      <p:sp>
        <p:nvSpPr>
          <p:cNvPr id="10241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Content Placeholder 2">
            <a:extLst>
              <a:ext uri="{FF2B5EF4-FFF2-40B4-BE49-F238E27FC236}">
                <a16:creationId xmlns:a16="http://schemas.microsoft.com/office/drawing/2014/main" id="{6B81CDEE-5902-0CFC-9276-12947C029AB7}"/>
              </a:ext>
            </a:extLst>
          </p:cNvPr>
          <p:cNvSpPr>
            <a:spLocks/>
          </p:cNvSpPr>
          <p:nvPr/>
        </p:nvSpPr>
        <p:spPr>
          <a:xfrm>
            <a:off x="4703222" y="1338738"/>
            <a:ext cx="1821735" cy="1656123"/>
          </a:xfrm>
          <a:prstGeom prst="rect">
            <a:avLst/>
          </a:prstGeom>
        </p:spPr>
        <p:txBody>
          <a:bodyPr/>
          <a:lstStyle/>
          <a:p>
            <a:pPr defTabSz="329184">
              <a:spcAft>
                <a:spcPts val="600"/>
              </a:spcAft>
            </a:pPr>
            <a:r>
              <a:rPr lang="en-GB" altLang="en-US" sz="1296" kern="1200">
                <a:solidFill>
                  <a:schemeClr val="tx1"/>
                </a:solidFill>
                <a:latin typeface="+mn-lt"/>
                <a:ea typeface="+mn-ea"/>
                <a:cs typeface="+mn-cs"/>
              </a:rPr>
              <a:t>What might be wrong with this question?</a:t>
            </a:r>
            <a:endParaRPr lang="en-GB" altLang="en-US"/>
          </a:p>
        </p:txBody>
      </p:sp>
      <p:sp>
        <p:nvSpPr>
          <p:cNvPr id="4" name="Rectangle 3">
            <a:extLst>
              <a:ext uri="{FF2B5EF4-FFF2-40B4-BE49-F238E27FC236}">
                <a16:creationId xmlns:a16="http://schemas.microsoft.com/office/drawing/2014/main" id="{8F303268-EBA2-6368-BB85-332B06560A97}"/>
              </a:ext>
            </a:extLst>
          </p:cNvPr>
          <p:cNvSpPr/>
          <p:nvPr/>
        </p:nvSpPr>
        <p:spPr>
          <a:xfrm>
            <a:off x="6966590" y="1117922"/>
            <a:ext cx="4581940" cy="4581940"/>
          </a:xfrm>
          <a:prstGeom prst="rect">
            <a:avLst/>
          </a:prstGeom>
          <a:solidFill>
            <a:schemeClr val="bg1"/>
          </a:solidFill>
          <a:ln>
            <a:noFill/>
          </a:ln>
          <a:effectLst>
            <a:outerShdw blurRad="546100" dist="952500" dir="5160000" sx="97000" sy="97000" kx="1200000" algn="br" rotWithShape="0">
              <a:prstClr val="black">
                <a:alpha val="19000"/>
              </a:prstClr>
            </a:outerShdw>
          </a:effectLst>
          <a:scene3d>
            <a:camera prst="perspectiveRelaxed">
              <a:rot lat="21353725" lon="19775947" rev="77452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lstStyle/>
          <a:p>
            <a:pPr indent="1143" defTabSz="329184">
              <a:spcAft>
                <a:spcPts val="1440"/>
              </a:spcAft>
              <a:defRPr/>
            </a:pPr>
            <a:r>
              <a:rPr lang="en-GB" sz="2016" kern="1200">
                <a:solidFill>
                  <a:prstClr val="black"/>
                </a:solidFill>
                <a:latin typeface="+mn-lt"/>
                <a:ea typeface="+mn-ea"/>
                <a:cs typeface="+mn-cs"/>
                <a:sym typeface="Wingdings 2"/>
              </a:rPr>
              <a:t>What was the first drink you had today?</a:t>
            </a:r>
          </a:p>
          <a:p>
            <a:pPr marL="515493" indent="-515493" defTabSz="329184">
              <a:spcAft>
                <a:spcPts val="720"/>
              </a:spcAft>
              <a:buFont typeface="Wingdings 2"/>
              <a:buChar char="£"/>
              <a:tabLst>
                <a:tab pos="515493" algn="l"/>
              </a:tabLst>
              <a:defRPr/>
            </a:pPr>
            <a:r>
              <a:rPr lang="en-GB" sz="2016" kern="1200">
                <a:solidFill>
                  <a:prstClr val="black"/>
                </a:solidFill>
                <a:latin typeface="+mn-lt"/>
                <a:ea typeface="+mn-ea"/>
                <a:cs typeface="+mn-cs"/>
              </a:rPr>
              <a:t>Tea</a:t>
            </a:r>
          </a:p>
          <a:p>
            <a:pPr marL="515493" indent="-515493" defTabSz="329184">
              <a:spcAft>
                <a:spcPts val="720"/>
              </a:spcAft>
              <a:buFont typeface="Wingdings 2"/>
              <a:buChar char="£"/>
              <a:tabLst>
                <a:tab pos="515493" algn="l"/>
              </a:tabLst>
              <a:defRPr/>
            </a:pPr>
            <a:r>
              <a:rPr lang="en-GB" sz="2016" kern="1200">
                <a:solidFill>
                  <a:prstClr val="black"/>
                </a:solidFill>
                <a:latin typeface="+mn-lt"/>
                <a:ea typeface="+mn-ea"/>
                <a:cs typeface="+mn-cs"/>
              </a:rPr>
              <a:t>Coffee</a:t>
            </a:r>
          </a:p>
          <a:p>
            <a:pPr marL="515493" indent="-515493" defTabSz="329184">
              <a:spcAft>
                <a:spcPts val="720"/>
              </a:spcAft>
              <a:buFont typeface="Wingdings 2"/>
              <a:buChar char="£"/>
              <a:tabLst>
                <a:tab pos="515493" algn="l"/>
              </a:tabLst>
              <a:defRPr/>
            </a:pPr>
            <a:r>
              <a:rPr lang="en-GB" sz="2016" kern="1200">
                <a:solidFill>
                  <a:prstClr val="black"/>
                </a:solidFill>
                <a:latin typeface="+mn-lt"/>
                <a:ea typeface="+mn-ea"/>
                <a:cs typeface="+mn-cs"/>
              </a:rPr>
              <a:t>Water</a:t>
            </a:r>
          </a:p>
          <a:p>
            <a:pPr marL="515493" indent="-515493" defTabSz="329184">
              <a:spcAft>
                <a:spcPts val="720"/>
              </a:spcAft>
              <a:buFont typeface="Wingdings 2"/>
              <a:buChar char="£"/>
              <a:tabLst>
                <a:tab pos="515493" algn="l"/>
              </a:tabLst>
              <a:defRPr/>
            </a:pPr>
            <a:r>
              <a:rPr lang="en-GB" sz="2016" kern="1200">
                <a:solidFill>
                  <a:prstClr val="black"/>
                </a:solidFill>
                <a:latin typeface="+mn-lt"/>
                <a:ea typeface="+mn-ea"/>
                <a:cs typeface="+mn-cs"/>
              </a:rPr>
              <a:t>Juice</a:t>
            </a:r>
          </a:p>
          <a:p>
            <a:pPr marL="515493" indent="-515493" defTabSz="329184">
              <a:spcAft>
                <a:spcPts val="720"/>
              </a:spcAft>
              <a:buFont typeface="Wingdings 2"/>
              <a:buChar char="£"/>
              <a:tabLst>
                <a:tab pos="515493" algn="l"/>
              </a:tabLst>
              <a:defRPr/>
            </a:pPr>
            <a:r>
              <a:rPr lang="en-GB" sz="2016" kern="1200">
                <a:solidFill>
                  <a:srgbClr val="8E3D00"/>
                </a:solidFill>
                <a:latin typeface="+mn-lt"/>
                <a:ea typeface="+mn-ea"/>
                <a:cs typeface="+mn-cs"/>
              </a:rPr>
              <a:t>Haven’t had a drink today</a:t>
            </a:r>
          </a:p>
          <a:p>
            <a:pPr marL="515493" indent="-515493" defTabSz="329184">
              <a:spcAft>
                <a:spcPts val="720"/>
              </a:spcAft>
              <a:buFont typeface="Wingdings 2"/>
              <a:buChar char="£"/>
              <a:tabLst>
                <a:tab pos="515493" algn="l"/>
              </a:tabLst>
              <a:defRPr/>
            </a:pPr>
            <a:r>
              <a:rPr lang="en-GB" sz="2016" kern="1200">
                <a:solidFill>
                  <a:srgbClr val="8E3D00"/>
                </a:solidFill>
                <a:latin typeface="+mn-lt"/>
                <a:ea typeface="+mn-ea"/>
                <a:cs typeface="+mn-cs"/>
              </a:rPr>
              <a:t>Other (please state)</a:t>
            </a:r>
            <a:endParaRPr lang="en-GB" sz="2800">
              <a:solidFill>
                <a:srgbClr val="F79646">
                  <a:lumMod val="50000"/>
                </a:srgbClr>
              </a:solidFill>
            </a:endParaRPr>
          </a:p>
        </p:txBody>
      </p:sp>
      <p:sp>
        <p:nvSpPr>
          <p:cNvPr id="5" name="Content Placeholder 2">
            <a:extLst>
              <a:ext uri="{FF2B5EF4-FFF2-40B4-BE49-F238E27FC236}">
                <a16:creationId xmlns:a16="http://schemas.microsoft.com/office/drawing/2014/main" id="{01B22124-9450-ECBB-698A-8A6B3CA57FC6}"/>
              </a:ext>
            </a:extLst>
          </p:cNvPr>
          <p:cNvSpPr txBox="1">
            <a:spLocks/>
          </p:cNvSpPr>
          <p:nvPr/>
        </p:nvSpPr>
        <p:spPr bwMode="auto">
          <a:xfrm>
            <a:off x="4648018" y="3326086"/>
            <a:ext cx="1821735" cy="16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buNone/>
            </a:pPr>
            <a:r>
              <a:rPr lang="en-GB" altLang="en-US" sz="2304" kern="1200">
                <a:solidFill>
                  <a:srgbClr val="000000"/>
                </a:solidFill>
                <a:latin typeface="Calibri" panose="020F0502020204030204" pitchFamily="34" charset="0"/>
                <a:ea typeface="+mn-ea"/>
                <a:cs typeface="+mn-cs"/>
              </a:rPr>
              <a:t>Need to cover all options</a:t>
            </a:r>
            <a:endParaRPr lang="en-GB" altLang="en-US">
              <a:solidFill>
                <a:srgbClr val="000000"/>
              </a:solidFill>
            </a:endParaRPr>
          </a:p>
        </p:txBody>
      </p:sp>
      <p:pic>
        <p:nvPicPr>
          <p:cNvPr id="3" name="Picture 2" descr="Icon&#10;&#10;Description automatically generated">
            <a:extLst>
              <a:ext uri="{FF2B5EF4-FFF2-40B4-BE49-F238E27FC236}">
                <a16:creationId xmlns:a16="http://schemas.microsoft.com/office/drawing/2014/main" id="{C031C28C-6699-C08E-5EB9-93356EE2A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2" name="Rectangle 1034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4" name="Rectangle 1034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6" name="Rectangle 1034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8" name="Rectangle 1034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DE9F97-46DC-518B-F7B7-536E99C74009}"/>
              </a:ext>
            </a:extLst>
          </p:cNvPr>
          <p:cNvSpPr>
            <a:spLocks noGrp="1"/>
          </p:cNvSpPr>
          <p:nvPr>
            <p:ph type="title"/>
          </p:nvPr>
        </p:nvSpPr>
        <p:spPr>
          <a:xfrm>
            <a:off x="1383564" y="348865"/>
            <a:ext cx="9718111" cy="1576446"/>
          </a:xfrm>
        </p:spPr>
        <p:txBody>
          <a:bodyPr rtlCol="0" anchor="ctr">
            <a:normAutofit/>
          </a:bodyPr>
          <a:lstStyle/>
          <a:p>
            <a:pPr>
              <a:defRPr/>
            </a:pPr>
            <a:r>
              <a:rPr lang="en-GB" sz="4000">
                <a:solidFill>
                  <a:srgbClr val="FFFFFF"/>
                </a:solidFill>
              </a:rPr>
              <a:t>Common mistakes</a:t>
            </a:r>
          </a:p>
        </p:txBody>
      </p:sp>
      <p:sp>
        <p:nvSpPr>
          <p:cNvPr id="103427" name="Content Placeholder 2">
            <a:extLst>
              <a:ext uri="{FF2B5EF4-FFF2-40B4-BE49-F238E27FC236}">
                <a16:creationId xmlns:a16="http://schemas.microsoft.com/office/drawing/2014/main" id="{499A6597-C9B6-E417-ACBD-EB0596D256C9}"/>
              </a:ext>
            </a:extLst>
          </p:cNvPr>
          <p:cNvSpPr>
            <a:spLocks/>
          </p:cNvSpPr>
          <p:nvPr/>
        </p:nvSpPr>
        <p:spPr>
          <a:xfrm>
            <a:off x="3106887" y="2615979"/>
            <a:ext cx="1817170" cy="1541841"/>
          </a:xfrm>
          <a:prstGeom prst="rect">
            <a:avLst/>
          </a:prstGeom>
        </p:spPr>
        <p:txBody>
          <a:bodyPr/>
          <a:lstStyle/>
          <a:p>
            <a:pPr defTabSz="329184">
              <a:spcAft>
                <a:spcPts val="600"/>
              </a:spcAft>
            </a:pPr>
            <a:r>
              <a:rPr lang="en-GB" altLang="en-US" sz="1296" kern="1200">
                <a:solidFill>
                  <a:schemeClr val="tx1"/>
                </a:solidFill>
                <a:latin typeface="+mn-lt"/>
                <a:ea typeface="+mn-ea"/>
                <a:cs typeface="+mn-cs"/>
              </a:rPr>
              <a:t>What might be wrong with this question?</a:t>
            </a:r>
            <a:endParaRPr lang="en-GB" altLang="en-US"/>
          </a:p>
        </p:txBody>
      </p:sp>
      <p:sp>
        <p:nvSpPr>
          <p:cNvPr id="11" name="Rectangle 10">
            <a:extLst>
              <a:ext uri="{FF2B5EF4-FFF2-40B4-BE49-F238E27FC236}">
                <a16:creationId xmlns:a16="http://schemas.microsoft.com/office/drawing/2014/main" id="{4BC65596-E418-F831-9BA9-11B9BA8C15CC}"/>
              </a:ext>
            </a:extLst>
          </p:cNvPr>
          <p:cNvSpPr/>
          <p:nvPr/>
        </p:nvSpPr>
        <p:spPr>
          <a:xfrm>
            <a:off x="4813925" y="2671045"/>
            <a:ext cx="4295128" cy="3634339"/>
          </a:xfrm>
          <a:prstGeom prst="rect">
            <a:avLst/>
          </a:prstGeom>
          <a:solidFill>
            <a:schemeClr val="bg1"/>
          </a:solidFill>
          <a:ln>
            <a:noFill/>
          </a:ln>
          <a:effectLst>
            <a:outerShdw blurRad="431800" dist="228600" dir="234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lstStyle/>
          <a:p>
            <a:pPr defTabSz="329184">
              <a:spcAft>
                <a:spcPts val="600"/>
              </a:spcAft>
              <a:defRPr/>
            </a:pPr>
            <a:r>
              <a:rPr lang="en-GB" sz="2304" kern="1200">
                <a:solidFill>
                  <a:prstClr val="black"/>
                </a:solidFill>
                <a:latin typeface="+mn-lt"/>
                <a:ea typeface="+mn-ea"/>
                <a:cs typeface="+mn-cs"/>
              </a:rPr>
              <a:t>What is your age group?</a:t>
            </a:r>
            <a:endParaRPr lang="en-GB" sz="3200">
              <a:solidFill>
                <a:prstClr val="black"/>
              </a:solidFill>
            </a:endParaRPr>
          </a:p>
        </p:txBody>
      </p:sp>
      <p:graphicFrame>
        <p:nvGraphicFramePr>
          <p:cNvPr id="14" name="Table 13">
            <a:extLst>
              <a:ext uri="{FF2B5EF4-FFF2-40B4-BE49-F238E27FC236}">
                <a16:creationId xmlns:a16="http://schemas.microsoft.com/office/drawing/2014/main" id="{379290C4-2D14-578F-D382-AFCB6DC0A6FA}"/>
              </a:ext>
            </a:extLst>
          </p:cNvPr>
          <p:cNvGraphicFramePr>
            <a:graphicFrameLocks noGrp="1"/>
          </p:cNvGraphicFramePr>
          <p:nvPr>
            <p:extLst>
              <p:ext uri="{D42A27DB-BD31-4B8C-83A1-F6EECF244321}">
                <p14:modId xmlns:p14="http://schemas.microsoft.com/office/powerpoint/2010/main" val="225443608"/>
              </p:ext>
            </p:extLst>
          </p:nvPr>
        </p:nvGraphicFramePr>
        <p:xfrm>
          <a:off x="4924057" y="3276768"/>
          <a:ext cx="5083176" cy="1066800"/>
        </p:xfrm>
        <a:graphic>
          <a:graphicData uri="http://schemas.openxmlformats.org/drawingml/2006/table">
            <a:tbl>
              <a:tblPr firstRow="1" bandRow="1">
                <a:tableStyleId>{5C22544A-7EE6-4342-B048-85BDC9FD1C3A}</a:tableStyleId>
              </a:tblPr>
              <a:tblGrid>
                <a:gridCol w="1219322">
                  <a:extLst>
                    <a:ext uri="{9D8B030D-6E8A-4147-A177-3AD203B41FA5}">
                      <a16:colId xmlns:a16="http://schemas.microsoft.com/office/drawing/2014/main" val="20000"/>
                    </a:ext>
                  </a:extLst>
                </a:gridCol>
                <a:gridCol w="1322266">
                  <a:extLst>
                    <a:ext uri="{9D8B030D-6E8A-4147-A177-3AD203B41FA5}">
                      <a16:colId xmlns:a16="http://schemas.microsoft.com/office/drawing/2014/main" val="20001"/>
                    </a:ext>
                  </a:extLst>
                </a:gridCol>
                <a:gridCol w="1322266">
                  <a:extLst>
                    <a:ext uri="{9D8B030D-6E8A-4147-A177-3AD203B41FA5}">
                      <a16:colId xmlns:a16="http://schemas.microsoft.com/office/drawing/2014/main" val="20002"/>
                    </a:ext>
                  </a:extLst>
                </a:gridCol>
                <a:gridCol w="1219322">
                  <a:extLst>
                    <a:ext uri="{9D8B030D-6E8A-4147-A177-3AD203B41FA5}">
                      <a16:colId xmlns:a16="http://schemas.microsoft.com/office/drawing/2014/main" val="20003"/>
                    </a:ext>
                  </a:extLst>
                </a:gridCol>
              </a:tblGrid>
              <a:tr h="640080">
                <a:tc>
                  <a:txBody>
                    <a:bodyPr/>
                    <a:lstStyle/>
                    <a:p>
                      <a:pPr algn="ctr"/>
                      <a:r>
                        <a:rPr lang="en-GB" sz="3600" dirty="0"/>
                        <a:t>0-18</a:t>
                      </a:r>
                    </a:p>
                  </a:txBody>
                  <a:tcPr marL="91449" marR="91449"/>
                </a:tc>
                <a:tc>
                  <a:txBody>
                    <a:bodyPr/>
                    <a:lstStyle/>
                    <a:p>
                      <a:pPr algn="ctr"/>
                      <a:r>
                        <a:rPr lang="en-GB" sz="3600" dirty="0"/>
                        <a:t>18-30</a:t>
                      </a:r>
                    </a:p>
                  </a:txBody>
                  <a:tcPr marL="91449" marR="91449"/>
                </a:tc>
                <a:tc>
                  <a:txBody>
                    <a:bodyPr/>
                    <a:lstStyle/>
                    <a:p>
                      <a:pPr algn="ctr"/>
                      <a:r>
                        <a:rPr lang="en-GB" sz="3600" dirty="0"/>
                        <a:t>30-45</a:t>
                      </a:r>
                    </a:p>
                  </a:txBody>
                  <a:tcPr marL="91449" marR="91449"/>
                </a:tc>
                <a:tc>
                  <a:txBody>
                    <a:bodyPr/>
                    <a:lstStyle/>
                    <a:p>
                      <a:pPr algn="ctr"/>
                      <a:r>
                        <a:rPr lang="en-GB" sz="3600" dirty="0"/>
                        <a:t>45+</a:t>
                      </a:r>
                    </a:p>
                  </a:txBody>
                  <a:tcPr marL="91449" marR="91449"/>
                </a:tc>
                <a:extLst>
                  <a:ext uri="{0D108BD9-81ED-4DB2-BD59-A6C34878D82A}">
                    <a16:rowId xmlns:a16="http://schemas.microsoft.com/office/drawing/2014/main" val="10000"/>
                  </a:ext>
                </a:extLst>
              </a:tr>
              <a:tr h="426720">
                <a:tc>
                  <a:txBody>
                    <a:bodyPr/>
                    <a:lstStyle/>
                    <a:p>
                      <a:pPr algn="ctr"/>
                      <a:endParaRPr lang="en-GB" sz="1800" dirty="0"/>
                    </a:p>
                  </a:txBody>
                  <a:tcPr marL="91449" marR="91449"/>
                </a:tc>
                <a:tc>
                  <a:txBody>
                    <a:bodyPr/>
                    <a:lstStyle/>
                    <a:p>
                      <a:pPr algn="ctr"/>
                      <a:endParaRPr lang="en-GB" sz="1800" dirty="0"/>
                    </a:p>
                  </a:txBody>
                  <a:tcPr marL="91449" marR="91449"/>
                </a:tc>
                <a:tc>
                  <a:txBody>
                    <a:bodyPr/>
                    <a:lstStyle/>
                    <a:p>
                      <a:pPr algn="ctr"/>
                      <a:endParaRPr lang="en-GB" sz="1800" dirty="0"/>
                    </a:p>
                  </a:txBody>
                  <a:tcPr marL="91449" marR="91449"/>
                </a:tc>
                <a:tc>
                  <a:txBody>
                    <a:bodyPr/>
                    <a:lstStyle/>
                    <a:p>
                      <a:pPr algn="ctr"/>
                      <a:endParaRPr lang="en-GB" sz="1800" dirty="0"/>
                    </a:p>
                  </a:txBody>
                  <a:tcPr marL="91449" marR="91449"/>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D321559E-B4A7-53F7-8C02-2C0F5BF2B474}"/>
              </a:ext>
            </a:extLst>
          </p:cNvPr>
          <p:cNvSpPr/>
          <p:nvPr/>
        </p:nvSpPr>
        <p:spPr>
          <a:xfrm>
            <a:off x="7126686" y="3805629"/>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Rectangle 15">
            <a:extLst>
              <a:ext uri="{FF2B5EF4-FFF2-40B4-BE49-F238E27FC236}">
                <a16:creationId xmlns:a16="http://schemas.microsoft.com/office/drawing/2014/main" id="{952AF267-B7FC-4C77-C30A-7FE7A0CBD448}"/>
              </a:ext>
            </a:extLst>
          </p:cNvPr>
          <p:cNvSpPr/>
          <p:nvPr/>
        </p:nvSpPr>
        <p:spPr>
          <a:xfrm>
            <a:off x="8062804" y="3805629"/>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Rectangle 16">
            <a:extLst>
              <a:ext uri="{FF2B5EF4-FFF2-40B4-BE49-F238E27FC236}">
                <a16:creationId xmlns:a16="http://schemas.microsoft.com/office/drawing/2014/main" id="{D417C8B0-0FFC-A7F6-220A-6B2242E6BCEA}"/>
              </a:ext>
            </a:extLst>
          </p:cNvPr>
          <p:cNvSpPr/>
          <p:nvPr/>
        </p:nvSpPr>
        <p:spPr>
          <a:xfrm>
            <a:off x="6190569" y="3805629"/>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a:extLst>
              <a:ext uri="{FF2B5EF4-FFF2-40B4-BE49-F238E27FC236}">
                <a16:creationId xmlns:a16="http://schemas.microsoft.com/office/drawing/2014/main" id="{9FFFE88B-FF4A-644B-90B2-0E4FCB7F982D}"/>
              </a:ext>
            </a:extLst>
          </p:cNvPr>
          <p:cNvSpPr/>
          <p:nvPr/>
        </p:nvSpPr>
        <p:spPr>
          <a:xfrm>
            <a:off x="5254451" y="3805629"/>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aphicFrame>
        <p:nvGraphicFramePr>
          <p:cNvPr id="19" name="Table 18">
            <a:extLst>
              <a:ext uri="{FF2B5EF4-FFF2-40B4-BE49-F238E27FC236}">
                <a16:creationId xmlns:a16="http://schemas.microsoft.com/office/drawing/2014/main" id="{8D868072-E325-E999-97C8-9E08358DD246}"/>
              </a:ext>
            </a:extLst>
          </p:cNvPr>
          <p:cNvGraphicFramePr>
            <a:graphicFrameLocks noGrp="1"/>
          </p:cNvGraphicFramePr>
          <p:nvPr>
            <p:extLst>
              <p:ext uri="{D42A27DB-BD31-4B8C-83A1-F6EECF244321}">
                <p14:modId xmlns:p14="http://schemas.microsoft.com/office/powerpoint/2010/main" val="1454023151"/>
              </p:ext>
            </p:extLst>
          </p:nvPr>
        </p:nvGraphicFramePr>
        <p:xfrm>
          <a:off x="4913372" y="4323017"/>
          <a:ext cx="5082668" cy="10668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322134">
                  <a:extLst>
                    <a:ext uri="{9D8B030D-6E8A-4147-A177-3AD203B41FA5}">
                      <a16:colId xmlns:a16="http://schemas.microsoft.com/office/drawing/2014/main" val="20001"/>
                    </a:ext>
                  </a:extLst>
                </a:gridCol>
                <a:gridCol w="1322134">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640080">
                <a:tc>
                  <a:txBody>
                    <a:bodyPr/>
                    <a:lstStyle/>
                    <a:p>
                      <a:pPr algn="ctr"/>
                      <a:r>
                        <a:rPr lang="en-GB" sz="3600" dirty="0"/>
                        <a:t>0-18</a:t>
                      </a:r>
                    </a:p>
                  </a:txBody>
                  <a:tcPr/>
                </a:tc>
                <a:tc>
                  <a:txBody>
                    <a:bodyPr/>
                    <a:lstStyle/>
                    <a:p>
                      <a:pPr algn="ctr"/>
                      <a:r>
                        <a:rPr lang="en-GB" sz="3600" dirty="0">
                          <a:effectLst>
                            <a:glow rad="63500">
                              <a:schemeClr val="accent2">
                                <a:satMod val="175000"/>
                                <a:alpha val="40000"/>
                              </a:schemeClr>
                            </a:glow>
                          </a:effectLst>
                        </a:rPr>
                        <a:t>19</a:t>
                      </a:r>
                      <a:r>
                        <a:rPr lang="en-GB" sz="3600" dirty="0"/>
                        <a:t>-30</a:t>
                      </a:r>
                    </a:p>
                  </a:txBody>
                  <a:tcPr/>
                </a:tc>
                <a:tc>
                  <a:txBody>
                    <a:bodyPr/>
                    <a:lstStyle/>
                    <a:p>
                      <a:pPr algn="ctr"/>
                      <a:r>
                        <a:rPr lang="en-GB" sz="3600" dirty="0">
                          <a:effectLst>
                            <a:glow rad="63500">
                              <a:schemeClr val="accent2">
                                <a:satMod val="175000"/>
                                <a:alpha val="40000"/>
                              </a:schemeClr>
                            </a:glow>
                          </a:effectLst>
                        </a:rPr>
                        <a:t>31</a:t>
                      </a:r>
                      <a:r>
                        <a:rPr lang="en-GB" sz="3600" dirty="0"/>
                        <a:t>-45</a:t>
                      </a:r>
                    </a:p>
                  </a:txBody>
                  <a:tcPr/>
                </a:tc>
                <a:tc>
                  <a:txBody>
                    <a:bodyPr/>
                    <a:lstStyle/>
                    <a:p>
                      <a:pPr algn="ctr"/>
                      <a:r>
                        <a:rPr lang="en-GB" sz="3600" dirty="0">
                          <a:effectLst>
                            <a:glow rad="63500">
                              <a:schemeClr val="accent2">
                                <a:satMod val="175000"/>
                                <a:alpha val="40000"/>
                              </a:schemeClr>
                            </a:glow>
                          </a:effectLst>
                        </a:rPr>
                        <a:t>46</a:t>
                      </a:r>
                      <a:r>
                        <a:rPr lang="en-GB" sz="3600" dirty="0"/>
                        <a:t>+</a:t>
                      </a:r>
                    </a:p>
                  </a:txBody>
                  <a:tcPr/>
                </a:tc>
                <a:extLst>
                  <a:ext uri="{0D108BD9-81ED-4DB2-BD59-A6C34878D82A}">
                    <a16:rowId xmlns:a16="http://schemas.microsoft.com/office/drawing/2014/main" val="10000"/>
                  </a:ext>
                </a:extLst>
              </a:tr>
              <a:tr h="426720">
                <a:tc>
                  <a:txBody>
                    <a:bodyPr/>
                    <a:lstStyle/>
                    <a:p>
                      <a:pPr algn="ctr"/>
                      <a:endParaRPr lang="en-GB" sz="1800" dirty="0"/>
                    </a:p>
                  </a:txBody>
                  <a:tcPr/>
                </a:tc>
                <a:tc>
                  <a:txBody>
                    <a:bodyPr/>
                    <a:lstStyle/>
                    <a:p>
                      <a:pPr algn="ct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E5D32304-3482-1263-AE8C-264BBC3AD435}"/>
              </a:ext>
            </a:extLst>
          </p:cNvPr>
          <p:cNvSpPr/>
          <p:nvPr/>
        </p:nvSpPr>
        <p:spPr>
          <a:xfrm>
            <a:off x="7116362" y="4851878"/>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Rectangle 20">
            <a:extLst>
              <a:ext uri="{FF2B5EF4-FFF2-40B4-BE49-F238E27FC236}">
                <a16:creationId xmlns:a16="http://schemas.microsoft.com/office/drawing/2014/main" id="{2CEEAA18-6A14-9DD6-388A-8A71CF379441}"/>
              </a:ext>
            </a:extLst>
          </p:cNvPr>
          <p:cNvSpPr/>
          <p:nvPr/>
        </p:nvSpPr>
        <p:spPr>
          <a:xfrm>
            <a:off x="8052479" y="4851878"/>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Rectangle 21">
            <a:extLst>
              <a:ext uri="{FF2B5EF4-FFF2-40B4-BE49-F238E27FC236}">
                <a16:creationId xmlns:a16="http://schemas.microsoft.com/office/drawing/2014/main" id="{EB540B89-EB8A-9E5B-5D64-C209CA4E7100}"/>
              </a:ext>
            </a:extLst>
          </p:cNvPr>
          <p:cNvSpPr/>
          <p:nvPr/>
        </p:nvSpPr>
        <p:spPr>
          <a:xfrm>
            <a:off x="6180244" y="4851878"/>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Rectangle 22">
            <a:extLst>
              <a:ext uri="{FF2B5EF4-FFF2-40B4-BE49-F238E27FC236}">
                <a16:creationId xmlns:a16="http://schemas.microsoft.com/office/drawing/2014/main" id="{8B1A48E3-A860-EEDC-F3DD-A2E6630F786C}"/>
              </a:ext>
            </a:extLst>
          </p:cNvPr>
          <p:cNvSpPr/>
          <p:nvPr/>
        </p:nvSpPr>
        <p:spPr>
          <a:xfrm>
            <a:off x="5244127" y="4851878"/>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TextBox 12">
            <a:extLst>
              <a:ext uri="{FF2B5EF4-FFF2-40B4-BE49-F238E27FC236}">
                <a16:creationId xmlns:a16="http://schemas.microsoft.com/office/drawing/2014/main" id="{78B78A42-FB4F-01B2-F81A-F1C295F4AC1D}"/>
              </a:ext>
            </a:extLst>
          </p:cNvPr>
          <p:cNvSpPr txBox="1">
            <a:spLocks noChangeArrowheads="1"/>
          </p:cNvSpPr>
          <p:nvPr/>
        </p:nvSpPr>
        <p:spPr bwMode="auto">
          <a:xfrm>
            <a:off x="8668527" y="3386900"/>
            <a:ext cx="330394" cy="4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spcBef>
                <a:spcPct val="0"/>
              </a:spcBef>
              <a:spcAft>
                <a:spcPts val="600"/>
              </a:spcAft>
              <a:buNone/>
            </a:pPr>
            <a:r>
              <a:rPr lang="en-GB" altLang="en-US" sz="2592" kern="1200">
                <a:solidFill>
                  <a:srgbClr val="B30000"/>
                </a:solidFill>
                <a:latin typeface="Calibri" panose="020F0502020204030204" pitchFamily="34" charset="0"/>
                <a:ea typeface="+mn-ea"/>
                <a:cs typeface="+mn-cs"/>
                <a:sym typeface="Wingdings" panose="05000000000000000000" pitchFamily="2" charset="2"/>
              </a:rPr>
              <a:t></a:t>
            </a:r>
            <a:endParaRPr lang="en-GB" altLang="en-US" sz="3600">
              <a:solidFill>
                <a:srgbClr val="FF0000"/>
              </a:solidFill>
            </a:endParaRPr>
          </a:p>
        </p:txBody>
      </p:sp>
      <p:sp>
        <p:nvSpPr>
          <p:cNvPr id="25" name="TextBox 24">
            <a:extLst>
              <a:ext uri="{FF2B5EF4-FFF2-40B4-BE49-F238E27FC236}">
                <a16:creationId xmlns:a16="http://schemas.microsoft.com/office/drawing/2014/main" id="{50FD841F-0F10-067D-E30A-8EE9FC820B13}"/>
              </a:ext>
            </a:extLst>
          </p:cNvPr>
          <p:cNvSpPr txBox="1">
            <a:spLocks noChangeArrowheads="1"/>
          </p:cNvSpPr>
          <p:nvPr/>
        </p:nvSpPr>
        <p:spPr bwMode="auto">
          <a:xfrm>
            <a:off x="8668527" y="4550164"/>
            <a:ext cx="330394" cy="4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spcBef>
                <a:spcPct val="0"/>
              </a:spcBef>
              <a:spcAft>
                <a:spcPts val="600"/>
              </a:spcAft>
              <a:buNone/>
            </a:pPr>
            <a:r>
              <a:rPr lang="en-GB" altLang="en-US" sz="2592" kern="1200">
                <a:solidFill>
                  <a:srgbClr val="006500"/>
                </a:solidFill>
                <a:latin typeface="Calibri" panose="020F0502020204030204" pitchFamily="34" charset="0"/>
                <a:ea typeface="+mn-ea"/>
                <a:cs typeface="+mn-cs"/>
                <a:sym typeface="Wingdings" panose="05000000000000000000" pitchFamily="2" charset="2"/>
              </a:rPr>
              <a:t></a:t>
            </a:r>
            <a:endParaRPr lang="en-GB" altLang="en-US" sz="3600">
              <a:solidFill>
                <a:srgbClr val="00B050"/>
              </a:solidFill>
            </a:endParaRPr>
          </a:p>
        </p:txBody>
      </p:sp>
      <p:sp>
        <p:nvSpPr>
          <p:cNvPr id="24" name="Content Placeholder 2">
            <a:extLst>
              <a:ext uri="{FF2B5EF4-FFF2-40B4-BE49-F238E27FC236}">
                <a16:creationId xmlns:a16="http://schemas.microsoft.com/office/drawing/2014/main" id="{BB2374C0-EE8F-F07E-90AB-B685C641F2E4}"/>
              </a:ext>
            </a:extLst>
          </p:cNvPr>
          <p:cNvSpPr txBox="1">
            <a:spLocks/>
          </p:cNvSpPr>
          <p:nvPr/>
        </p:nvSpPr>
        <p:spPr bwMode="auto">
          <a:xfrm>
            <a:off x="3106887" y="4653412"/>
            <a:ext cx="1817170" cy="154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buNone/>
            </a:pPr>
            <a:r>
              <a:rPr lang="en-GB" altLang="en-US" sz="2304" kern="1200">
                <a:solidFill>
                  <a:srgbClr val="000000"/>
                </a:solidFill>
                <a:latin typeface="Calibri" panose="020F0502020204030204" pitchFamily="34" charset="0"/>
                <a:ea typeface="+mn-ea"/>
                <a:cs typeface="+mn-cs"/>
              </a:rPr>
              <a:t>Options should be mutually exclusive.</a:t>
            </a:r>
            <a:endParaRPr lang="en-GB" altLang="en-US">
              <a:solidFill>
                <a:srgbClr val="000000"/>
              </a:solidFill>
            </a:endParaRPr>
          </a:p>
        </p:txBody>
      </p:sp>
      <p:pic>
        <p:nvPicPr>
          <p:cNvPr id="3" name="Picture 2" descr="Icon&#10;&#10;Description automatically generated">
            <a:extLst>
              <a:ext uri="{FF2B5EF4-FFF2-40B4-BE49-F238E27FC236}">
                <a16:creationId xmlns:a16="http://schemas.microsoft.com/office/drawing/2014/main" id="{A1C8DB19-5060-F701-C152-F4EA90EAD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3" grpId="0"/>
      <p:bldP spid="2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56" name="Rectangle 1044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8" name="Rectangle 1044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60" name="Rectangle 1044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62" name="Rectangle 1044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FD332-3EC1-2439-CE7B-66C96833C8E3}"/>
              </a:ext>
            </a:extLst>
          </p:cNvPr>
          <p:cNvSpPr>
            <a:spLocks noGrp="1"/>
          </p:cNvSpPr>
          <p:nvPr>
            <p:ph type="title"/>
          </p:nvPr>
        </p:nvSpPr>
        <p:spPr>
          <a:xfrm>
            <a:off x="1383564" y="348865"/>
            <a:ext cx="9718111" cy="1576446"/>
          </a:xfrm>
        </p:spPr>
        <p:txBody>
          <a:bodyPr rtlCol="0" anchor="ctr">
            <a:normAutofit/>
          </a:bodyPr>
          <a:lstStyle/>
          <a:p>
            <a:pPr>
              <a:defRPr/>
            </a:pPr>
            <a:r>
              <a:rPr lang="en-GB" sz="4000">
                <a:solidFill>
                  <a:srgbClr val="FFFFFF"/>
                </a:solidFill>
              </a:rPr>
              <a:t>Common mistakes</a:t>
            </a:r>
          </a:p>
        </p:txBody>
      </p:sp>
      <p:sp>
        <p:nvSpPr>
          <p:cNvPr id="104451" name="Content Placeholder 2">
            <a:extLst>
              <a:ext uri="{FF2B5EF4-FFF2-40B4-BE49-F238E27FC236}">
                <a16:creationId xmlns:a16="http://schemas.microsoft.com/office/drawing/2014/main" id="{63840638-04B1-5E56-E498-F672D96E904A}"/>
              </a:ext>
            </a:extLst>
          </p:cNvPr>
          <p:cNvSpPr>
            <a:spLocks/>
          </p:cNvSpPr>
          <p:nvPr/>
        </p:nvSpPr>
        <p:spPr>
          <a:xfrm>
            <a:off x="3106887" y="2615979"/>
            <a:ext cx="1817170" cy="1596907"/>
          </a:xfrm>
          <a:prstGeom prst="rect">
            <a:avLst/>
          </a:prstGeom>
        </p:spPr>
        <p:txBody>
          <a:bodyPr/>
          <a:lstStyle/>
          <a:p>
            <a:pPr defTabSz="329184">
              <a:spcAft>
                <a:spcPts val="600"/>
              </a:spcAft>
            </a:pPr>
            <a:r>
              <a:rPr lang="en-GB" altLang="en-US" sz="1296" kern="1200">
                <a:solidFill>
                  <a:schemeClr val="tx1"/>
                </a:solidFill>
                <a:latin typeface="+mn-lt"/>
                <a:ea typeface="+mn-ea"/>
                <a:cs typeface="+mn-cs"/>
              </a:rPr>
              <a:t>What might be wrong with this question?</a:t>
            </a:r>
            <a:endParaRPr lang="en-GB" altLang="en-US"/>
          </a:p>
        </p:txBody>
      </p:sp>
      <p:sp>
        <p:nvSpPr>
          <p:cNvPr id="11" name="Rectangle 10">
            <a:extLst>
              <a:ext uri="{FF2B5EF4-FFF2-40B4-BE49-F238E27FC236}">
                <a16:creationId xmlns:a16="http://schemas.microsoft.com/office/drawing/2014/main" id="{909DDD4A-2A0A-668E-4676-57AE65A423BC}"/>
              </a:ext>
            </a:extLst>
          </p:cNvPr>
          <p:cNvSpPr/>
          <p:nvPr/>
        </p:nvSpPr>
        <p:spPr>
          <a:xfrm>
            <a:off x="4813925" y="2671045"/>
            <a:ext cx="4295128" cy="4015505"/>
          </a:xfrm>
          <a:prstGeom prst="rect">
            <a:avLst/>
          </a:prstGeom>
          <a:solidFill>
            <a:schemeClr val="bg1"/>
          </a:solidFill>
          <a:ln>
            <a:noFill/>
          </a:ln>
          <a:effectLst>
            <a:outerShdw blurRad="431800" dist="228600" dir="234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lstStyle/>
          <a:p>
            <a:pPr defTabSz="329184">
              <a:spcAft>
                <a:spcPts val="600"/>
              </a:spcAft>
              <a:defRPr/>
            </a:pPr>
            <a:r>
              <a:rPr lang="en-GB" sz="2304" kern="1200">
                <a:solidFill>
                  <a:prstClr val="black"/>
                </a:solidFill>
                <a:latin typeface="+mn-lt"/>
                <a:ea typeface="+mn-ea"/>
                <a:cs typeface="+mn-cs"/>
              </a:rPr>
              <a:t>What did you think about the waiting time?</a:t>
            </a:r>
            <a:endParaRPr lang="en-GB" sz="3200">
              <a:solidFill>
                <a:prstClr val="black"/>
              </a:solidFill>
            </a:endParaRPr>
          </a:p>
        </p:txBody>
      </p:sp>
      <p:graphicFrame>
        <p:nvGraphicFramePr>
          <p:cNvPr id="14" name="Table 13">
            <a:extLst>
              <a:ext uri="{FF2B5EF4-FFF2-40B4-BE49-F238E27FC236}">
                <a16:creationId xmlns:a16="http://schemas.microsoft.com/office/drawing/2014/main" id="{4F61FBD3-74E8-AB11-2C8A-E76ED9D465CC}"/>
              </a:ext>
            </a:extLst>
          </p:cNvPr>
          <p:cNvGraphicFramePr>
            <a:graphicFrameLocks noGrp="1"/>
          </p:cNvGraphicFramePr>
          <p:nvPr>
            <p:extLst>
              <p:ext uri="{D42A27DB-BD31-4B8C-83A1-F6EECF244321}">
                <p14:modId xmlns:p14="http://schemas.microsoft.com/office/powerpoint/2010/main" val="3990241492"/>
              </p:ext>
            </p:extLst>
          </p:nvPr>
        </p:nvGraphicFramePr>
        <p:xfrm>
          <a:off x="4924057" y="3684025"/>
          <a:ext cx="6705967" cy="1310656"/>
        </p:xfrm>
        <a:graphic>
          <a:graphicData uri="http://schemas.openxmlformats.org/drawingml/2006/table">
            <a:tbl>
              <a:tblPr firstRow="1" bandRow="1">
                <a:tableStyleId>{5C22544A-7EE6-4342-B048-85BDC9FD1C3A}</a:tableStyleId>
              </a:tblPr>
              <a:tblGrid>
                <a:gridCol w="1812423">
                  <a:extLst>
                    <a:ext uri="{9D8B030D-6E8A-4147-A177-3AD203B41FA5}">
                      <a16:colId xmlns:a16="http://schemas.microsoft.com/office/drawing/2014/main" val="20000"/>
                    </a:ext>
                  </a:extLst>
                </a:gridCol>
                <a:gridCol w="1087454">
                  <a:extLst>
                    <a:ext uri="{9D8B030D-6E8A-4147-A177-3AD203B41FA5}">
                      <a16:colId xmlns:a16="http://schemas.microsoft.com/office/drawing/2014/main" val="20001"/>
                    </a:ext>
                  </a:extLst>
                </a:gridCol>
                <a:gridCol w="1211330">
                  <a:extLst>
                    <a:ext uri="{9D8B030D-6E8A-4147-A177-3AD203B41FA5}">
                      <a16:colId xmlns:a16="http://schemas.microsoft.com/office/drawing/2014/main" val="20002"/>
                    </a:ext>
                  </a:extLst>
                </a:gridCol>
                <a:gridCol w="1597926">
                  <a:extLst>
                    <a:ext uri="{9D8B030D-6E8A-4147-A177-3AD203B41FA5}">
                      <a16:colId xmlns:a16="http://schemas.microsoft.com/office/drawing/2014/main" val="20003"/>
                    </a:ext>
                  </a:extLst>
                </a:gridCol>
                <a:gridCol w="996834">
                  <a:extLst>
                    <a:ext uri="{9D8B030D-6E8A-4147-A177-3AD203B41FA5}">
                      <a16:colId xmlns:a16="http://schemas.microsoft.com/office/drawing/2014/main" val="20004"/>
                    </a:ext>
                  </a:extLst>
                </a:gridCol>
              </a:tblGrid>
              <a:tr h="944841">
                <a:tc>
                  <a:txBody>
                    <a:bodyPr/>
                    <a:lstStyle/>
                    <a:p>
                      <a:pPr algn="ctr"/>
                      <a:r>
                        <a:rPr lang="en-GB" sz="2800" b="0" dirty="0"/>
                        <a:t>Excellent</a:t>
                      </a:r>
                    </a:p>
                  </a:txBody>
                  <a:tcPr marT="45724" marB="45724"/>
                </a:tc>
                <a:tc>
                  <a:txBody>
                    <a:bodyPr/>
                    <a:lstStyle/>
                    <a:p>
                      <a:pPr algn="ctr"/>
                      <a:r>
                        <a:rPr lang="en-GB" sz="2800" b="0" dirty="0"/>
                        <a:t>Very good</a:t>
                      </a:r>
                    </a:p>
                  </a:txBody>
                  <a:tcPr marT="45724" marB="45724"/>
                </a:tc>
                <a:tc>
                  <a:txBody>
                    <a:bodyPr/>
                    <a:lstStyle/>
                    <a:p>
                      <a:pPr algn="ctr"/>
                      <a:r>
                        <a:rPr lang="en-GB" sz="2800" b="0" dirty="0"/>
                        <a:t>Good</a:t>
                      </a:r>
                    </a:p>
                  </a:txBody>
                  <a:tcPr marT="45724" marB="45724"/>
                </a:tc>
                <a:tc>
                  <a:txBody>
                    <a:bodyPr/>
                    <a:lstStyle/>
                    <a:p>
                      <a:pPr algn="ctr"/>
                      <a:r>
                        <a:rPr lang="en-GB" sz="2800" b="0" dirty="0"/>
                        <a:t>Average</a:t>
                      </a:r>
                    </a:p>
                  </a:txBody>
                  <a:tcPr marT="45724" marB="45724"/>
                </a:tc>
                <a:tc>
                  <a:txBody>
                    <a:bodyPr/>
                    <a:lstStyle/>
                    <a:p>
                      <a:pPr algn="ctr"/>
                      <a:r>
                        <a:rPr lang="en-GB" sz="2800" b="0" dirty="0"/>
                        <a:t>Poor</a:t>
                      </a:r>
                    </a:p>
                  </a:txBody>
                  <a:tcPr marT="45724" marB="45724"/>
                </a:tc>
                <a:extLst>
                  <a:ext uri="{0D108BD9-81ED-4DB2-BD59-A6C34878D82A}">
                    <a16:rowId xmlns:a16="http://schemas.microsoft.com/office/drawing/2014/main" val="10000"/>
                  </a:ext>
                </a:extLst>
              </a:tr>
              <a:tr h="257412">
                <a:tc>
                  <a:txBody>
                    <a:bodyPr/>
                    <a:lstStyle/>
                    <a:p>
                      <a:pPr algn="ctr"/>
                      <a:endParaRPr lang="en-GB" sz="1800" dirty="0"/>
                    </a:p>
                  </a:txBody>
                  <a:tcPr marT="45724" marB="45724"/>
                </a:tc>
                <a:tc>
                  <a:txBody>
                    <a:bodyPr/>
                    <a:lstStyle/>
                    <a:p>
                      <a:pPr algn="ctr"/>
                      <a:endParaRPr lang="en-GB" sz="1800" dirty="0"/>
                    </a:p>
                  </a:txBody>
                  <a:tcPr marT="45724" marB="45724"/>
                </a:tc>
                <a:tc>
                  <a:txBody>
                    <a:bodyPr/>
                    <a:lstStyle/>
                    <a:p>
                      <a:pPr algn="ctr"/>
                      <a:endParaRPr lang="en-GB" sz="1800" dirty="0"/>
                    </a:p>
                  </a:txBody>
                  <a:tcPr marT="45724" marB="45724"/>
                </a:tc>
                <a:tc>
                  <a:txBody>
                    <a:bodyPr/>
                    <a:lstStyle/>
                    <a:p>
                      <a:pPr algn="ctr"/>
                      <a:endParaRPr lang="en-GB" sz="1800" dirty="0"/>
                    </a:p>
                  </a:txBody>
                  <a:tcPr marT="45724" marB="45724"/>
                </a:tc>
                <a:tc>
                  <a:txBody>
                    <a:bodyPr/>
                    <a:lstStyle/>
                    <a:p>
                      <a:pPr algn="ctr"/>
                      <a:endParaRPr lang="en-GB" sz="1800" dirty="0"/>
                    </a:p>
                  </a:txBody>
                  <a:tcPr marT="45724" marB="45724"/>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D2902762-6CDC-2D62-2F80-C96C37A422DE}"/>
              </a:ext>
            </a:extLst>
          </p:cNvPr>
          <p:cNvSpPr/>
          <p:nvPr/>
        </p:nvSpPr>
        <p:spPr>
          <a:xfrm>
            <a:off x="6961489" y="4399880"/>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Rectangle 15">
            <a:extLst>
              <a:ext uri="{FF2B5EF4-FFF2-40B4-BE49-F238E27FC236}">
                <a16:creationId xmlns:a16="http://schemas.microsoft.com/office/drawing/2014/main" id="{0C9D9C8F-35BE-87D1-A4CF-FBB1E7C12B0C}"/>
              </a:ext>
            </a:extLst>
          </p:cNvPr>
          <p:cNvSpPr/>
          <p:nvPr/>
        </p:nvSpPr>
        <p:spPr>
          <a:xfrm>
            <a:off x="7842541" y="4399880"/>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Rectangle 16">
            <a:extLst>
              <a:ext uri="{FF2B5EF4-FFF2-40B4-BE49-F238E27FC236}">
                <a16:creationId xmlns:a16="http://schemas.microsoft.com/office/drawing/2014/main" id="{BA3774F4-210B-32F0-8EC8-1042E06BF53D}"/>
              </a:ext>
            </a:extLst>
          </p:cNvPr>
          <p:cNvSpPr/>
          <p:nvPr/>
        </p:nvSpPr>
        <p:spPr>
          <a:xfrm>
            <a:off x="6245634" y="4399880"/>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a:extLst>
              <a:ext uri="{FF2B5EF4-FFF2-40B4-BE49-F238E27FC236}">
                <a16:creationId xmlns:a16="http://schemas.microsoft.com/office/drawing/2014/main" id="{13D3CC24-C44C-9EF1-5D54-B2FDBC086B72}"/>
              </a:ext>
            </a:extLst>
          </p:cNvPr>
          <p:cNvSpPr/>
          <p:nvPr/>
        </p:nvSpPr>
        <p:spPr>
          <a:xfrm>
            <a:off x="5419648" y="4399880"/>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 name="Rectangle 23">
            <a:extLst>
              <a:ext uri="{FF2B5EF4-FFF2-40B4-BE49-F238E27FC236}">
                <a16:creationId xmlns:a16="http://schemas.microsoft.com/office/drawing/2014/main" id="{AD537E94-52D3-63B7-CAD9-50B3230AE4CE}"/>
              </a:ext>
            </a:extLst>
          </p:cNvPr>
          <p:cNvSpPr/>
          <p:nvPr/>
        </p:nvSpPr>
        <p:spPr>
          <a:xfrm>
            <a:off x="8613461" y="4399880"/>
            <a:ext cx="165197" cy="165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Left Brace 3">
            <a:extLst>
              <a:ext uri="{FF2B5EF4-FFF2-40B4-BE49-F238E27FC236}">
                <a16:creationId xmlns:a16="http://schemas.microsoft.com/office/drawing/2014/main" id="{A92563DA-5751-02BA-12DD-2F4CB6258DC8}"/>
              </a:ext>
            </a:extLst>
          </p:cNvPr>
          <p:cNvSpPr/>
          <p:nvPr/>
        </p:nvSpPr>
        <p:spPr>
          <a:xfrm rot="16200000">
            <a:off x="6173465" y="3594635"/>
            <a:ext cx="110131" cy="2477958"/>
          </a:xfrm>
          <a:prstGeom prst="leftBrace">
            <a:avLst/>
          </a:prstGeom>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en-GB">
              <a:solidFill>
                <a:prstClr val="black"/>
              </a:solidFill>
            </a:endParaRPr>
          </a:p>
        </p:txBody>
      </p:sp>
      <p:sp>
        <p:nvSpPr>
          <p:cNvPr id="26" name="Left Brace 25">
            <a:extLst>
              <a:ext uri="{FF2B5EF4-FFF2-40B4-BE49-F238E27FC236}">
                <a16:creationId xmlns:a16="http://schemas.microsoft.com/office/drawing/2014/main" id="{C7C01AC3-E2FA-98AE-888E-9A1DC5AC174A}"/>
              </a:ext>
            </a:extLst>
          </p:cNvPr>
          <p:cNvSpPr/>
          <p:nvPr/>
        </p:nvSpPr>
        <p:spPr>
          <a:xfrm rot="16200000">
            <a:off x="8696060" y="4460682"/>
            <a:ext cx="55066" cy="660789"/>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GB">
              <a:solidFill>
                <a:prstClr val="black"/>
              </a:solidFill>
            </a:endParaRPr>
          </a:p>
        </p:txBody>
      </p:sp>
      <p:sp>
        <p:nvSpPr>
          <p:cNvPr id="5" name="TextBox 4">
            <a:extLst>
              <a:ext uri="{FF2B5EF4-FFF2-40B4-BE49-F238E27FC236}">
                <a16:creationId xmlns:a16="http://schemas.microsoft.com/office/drawing/2014/main" id="{25BEAF82-9436-9A30-59EC-7934973C8166}"/>
              </a:ext>
            </a:extLst>
          </p:cNvPr>
          <p:cNvSpPr txBox="1">
            <a:spLocks noChangeArrowheads="1"/>
          </p:cNvSpPr>
          <p:nvPr/>
        </p:nvSpPr>
        <p:spPr bwMode="auto">
          <a:xfrm>
            <a:off x="5309517" y="4928741"/>
            <a:ext cx="1735924"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spcBef>
                <a:spcPct val="0"/>
              </a:spcBef>
              <a:spcAft>
                <a:spcPts val="600"/>
              </a:spcAft>
              <a:buNone/>
            </a:pPr>
            <a:r>
              <a:rPr lang="en-GB" altLang="en-US" sz="1728" kern="1200">
                <a:solidFill>
                  <a:srgbClr val="000000"/>
                </a:solidFill>
                <a:latin typeface="Calibri" panose="020F0502020204030204" pitchFamily="34" charset="0"/>
                <a:ea typeface="+mn-ea"/>
                <a:cs typeface="+mn-cs"/>
              </a:rPr>
              <a:t>‘Good’ responses</a:t>
            </a:r>
            <a:endParaRPr lang="en-GB" altLang="en-US" sz="2400">
              <a:solidFill>
                <a:srgbClr val="000000"/>
              </a:solidFill>
            </a:endParaRPr>
          </a:p>
        </p:txBody>
      </p:sp>
      <p:sp>
        <p:nvSpPr>
          <p:cNvPr id="27" name="TextBox 26">
            <a:extLst>
              <a:ext uri="{FF2B5EF4-FFF2-40B4-BE49-F238E27FC236}">
                <a16:creationId xmlns:a16="http://schemas.microsoft.com/office/drawing/2014/main" id="{C282DDF3-0604-0CE4-FA8D-405B7280B103}"/>
              </a:ext>
            </a:extLst>
          </p:cNvPr>
          <p:cNvSpPr txBox="1">
            <a:spLocks noChangeArrowheads="1"/>
          </p:cNvSpPr>
          <p:nvPr/>
        </p:nvSpPr>
        <p:spPr bwMode="auto">
          <a:xfrm>
            <a:off x="7889577" y="4928741"/>
            <a:ext cx="116441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329184" eaLnBrk="1" hangingPunct="1">
              <a:spcBef>
                <a:spcPct val="0"/>
              </a:spcBef>
              <a:spcAft>
                <a:spcPts val="600"/>
              </a:spcAft>
              <a:buNone/>
            </a:pPr>
            <a:r>
              <a:rPr lang="en-GB" altLang="en-US" sz="1728" kern="1200">
                <a:solidFill>
                  <a:srgbClr val="000000"/>
                </a:solidFill>
                <a:latin typeface="Calibri" panose="020F0502020204030204" pitchFamily="34" charset="0"/>
                <a:ea typeface="+mn-ea"/>
                <a:cs typeface="+mn-cs"/>
              </a:rPr>
              <a:t>‘Bad’ response</a:t>
            </a:r>
            <a:endParaRPr lang="en-GB" altLang="en-US" sz="2400">
              <a:solidFill>
                <a:srgbClr val="000000"/>
              </a:solidFill>
            </a:endParaRPr>
          </a:p>
        </p:txBody>
      </p:sp>
      <p:sp>
        <p:nvSpPr>
          <p:cNvPr id="28" name="Content Placeholder 2">
            <a:extLst>
              <a:ext uri="{FF2B5EF4-FFF2-40B4-BE49-F238E27FC236}">
                <a16:creationId xmlns:a16="http://schemas.microsoft.com/office/drawing/2014/main" id="{AE9B546B-1879-F219-6FC1-9D0A8817FA50}"/>
              </a:ext>
            </a:extLst>
          </p:cNvPr>
          <p:cNvSpPr txBox="1">
            <a:spLocks/>
          </p:cNvSpPr>
          <p:nvPr/>
        </p:nvSpPr>
        <p:spPr bwMode="auto">
          <a:xfrm>
            <a:off x="3106887" y="4598346"/>
            <a:ext cx="1762104" cy="159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9184" eaLnBrk="1" hangingPunct="1">
              <a:buNone/>
            </a:pPr>
            <a:r>
              <a:rPr lang="en-GB" altLang="en-US" sz="2304" kern="1200">
                <a:solidFill>
                  <a:srgbClr val="000000"/>
                </a:solidFill>
                <a:latin typeface="Calibri" panose="020F0502020204030204" pitchFamily="34" charset="0"/>
                <a:ea typeface="+mn-ea"/>
                <a:cs typeface="+mn-cs"/>
              </a:rPr>
              <a:t>Options should be balanced</a:t>
            </a:r>
            <a:endParaRPr lang="en-GB" altLang="en-US">
              <a:solidFill>
                <a:srgbClr val="000000"/>
              </a:solidFill>
            </a:endParaRPr>
          </a:p>
        </p:txBody>
      </p:sp>
      <p:pic>
        <p:nvPicPr>
          <p:cNvPr id="3" name="Picture 2" descr="Icon&#10;&#10;Description automatically generated">
            <a:extLst>
              <a:ext uri="{FF2B5EF4-FFF2-40B4-BE49-F238E27FC236}">
                <a16:creationId xmlns:a16="http://schemas.microsoft.com/office/drawing/2014/main" id="{C420747E-6EF4-D4DC-5FBA-B3E4CBE0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5"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600B-5F11-47B5-F864-DAEFDAE31179}"/>
              </a:ext>
            </a:extLst>
          </p:cNvPr>
          <p:cNvSpPr>
            <a:spLocks noGrp="1"/>
          </p:cNvSpPr>
          <p:nvPr>
            <p:ph type="title"/>
          </p:nvPr>
        </p:nvSpPr>
        <p:spPr/>
        <p:txBody>
          <a:bodyPr rtlCol="0"/>
          <a:lstStyle/>
          <a:p>
            <a:pPr>
              <a:defRPr/>
            </a:pPr>
            <a:r>
              <a:rPr lang="en-GB"/>
              <a:t>Common mistakes</a:t>
            </a:r>
          </a:p>
        </p:txBody>
      </p:sp>
      <p:sp>
        <p:nvSpPr>
          <p:cNvPr id="105475" name="Content Placeholder 2">
            <a:extLst>
              <a:ext uri="{FF2B5EF4-FFF2-40B4-BE49-F238E27FC236}">
                <a16:creationId xmlns:a16="http://schemas.microsoft.com/office/drawing/2014/main" id="{FCCF3E9D-B2F9-4C8C-2FD3-51E864811F74}"/>
              </a:ext>
            </a:extLst>
          </p:cNvPr>
          <p:cNvSpPr>
            <a:spLocks noGrp="1"/>
          </p:cNvSpPr>
          <p:nvPr>
            <p:ph idx="1"/>
          </p:nvPr>
        </p:nvSpPr>
        <p:spPr>
          <a:xfrm>
            <a:off x="1981200" y="1600200"/>
            <a:ext cx="2514600" cy="2209800"/>
          </a:xfrm>
        </p:spPr>
        <p:txBody>
          <a:bodyPr/>
          <a:lstStyle/>
          <a:p>
            <a:pPr marL="0" indent="0">
              <a:buNone/>
            </a:pPr>
            <a:r>
              <a:rPr lang="en-GB" altLang="en-US"/>
              <a:t>What might be wrong with this question?</a:t>
            </a:r>
          </a:p>
        </p:txBody>
      </p:sp>
      <p:sp>
        <p:nvSpPr>
          <p:cNvPr id="11" name="Rectangle 10">
            <a:extLst>
              <a:ext uri="{FF2B5EF4-FFF2-40B4-BE49-F238E27FC236}">
                <a16:creationId xmlns:a16="http://schemas.microsoft.com/office/drawing/2014/main" id="{8807E2D5-7099-5A2C-CBC1-9E034C308D2C}"/>
              </a:ext>
            </a:extLst>
          </p:cNvPr>
          <p:cNvSpPr/>
          <p:nvPr/>
        </p:nvSpPr>
        <p:spPr>
          <a:xfrm>
            <a:off x="4343400" y="1676400"/>
            <a:ext cx="6043613" cy="5029200"/>
          </a:xfrm>
          <a:prstGeom prst="rect">
            <a:avLst/>
          </a:prstGeom>
          <a:solidFill>
            <a:schemeClr val="bg1"/>
          </a:solidFill>
          <a:ln>
            <a:noFill/>
          </a:ln>
          <a:effectLst>
            <a:outerShdw blurRad="431800" dist="228600" dir="234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lstStyle/>
          <a:p>
            <a:pPr>
              <a:defRPr/>
            </a:pPr>
            <a:r>
              <a:rPr lang="en-GB" sz="3200" dirty="0">
                <a:solidFill>
                  <a:prstClr val="black"/>
                </a:solidFill>
              </a:rPr>
              <a:t>How would you rate the appointment booking service using the:</a:t>
            </a:r>
          </a:p>
        </p:txBody>
      </p:sp>
      <p:graphicFrame>
        <p:nvGraphicFramePr>
          <p:cNvPr id="14" name="Table 13">
            <a:extLst>
              <a:ext uri="{FF2B5EF4-FFF2-40B4-BE49-F238E27FC236}">
                <a16:creationId xmlns:a16="http://schemas.microsoft.com/office/drawing/2014/main" id="{F1B37EA3-A4EB-244B-7198-08AF3E62DBE9}"/>
              </a:ext>
            </a:extLst>
          </p:cNvPr>
          <p:cNvGraphicFramePr>
            <a:graphicFrameLocks noGrp="1"/>
          </p:cNvGraphicFramePr>
          <p:nvPr>
            <p:extLst>
              <p:ext uri="{D42A27DB-BD31-4B8C-83A1-F6EECF244321}">
                <p14:modId xmlns:p14="http://schemas.microsoft.com/office/powerpoint/2010/main" val="4218992812"/>
              </p:ext>
            </p:extLst>
          </p:nvPr>
        </p:nvGraphicFramePr>
        <p:xfrm>
          <a:off x="4495800" y="3429000"/>
          <a:ext cx="5105400" cy="182880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20000"/>
                    </a:ext>
                  </a:extLst>
                </a:gridCol>
                <a:gridCol w="1106170">
                  <a:extLst>
                    <a:ext uri="{9D8B030D-6E8A-4147-A177-3AD203B41FA5}">
                      <a16:colId xmlns:a16="http://schemas.microsoft.com/office/drawing/2014/main" val="20001"/>
                    </a:ext>
                  </a:extLst>
                </a:gridCol>
                <a:gridCol w="1361440">
                  <a:extLst>
                    <a:ext uri="{9D8B030D-6E8A-4147-A177-3AD203B41FA5}">
                      <a16:colId xmlns:a16="http://schemas.microsoft.com/office/drawing/2014/main" val="20002"/>
                    </a:ext>
                  </a:extLst>
                </a:gridCol>
                <a:gridCol w="935990">
                  <a:extLst>
                    <a:ext uri="{9D8B030D-6E8A-4147-A177-3AD203B41FA5}">
                      <a16:colId xmlns:a16="http://schemas.microsoft.com/office/drawing/2014/main" val="20003"/>
                    </a:ext>
                  </a:extLst>
                </a:gridCol>
              </a:tblGrid>
              <a:tr h="457200">
                <a:tc>
                  <a:txBody>
                    <a:bodyPr/>
                    <a:lstStyle/>
                    <a:p>
                      <a:pPr algn="ctr"/>
                      <a:endParaRPr lang="en-GB" sz="2400" b="0" dirty="0"/>
                    </a:p>
                  </a:txBody>
                  <a:tcPr/>
                </a:tc>
                <a:tc>
                  <a:txBody>
                    <a:bodyPr/>
                    <a:lstStyle/>
                    <a:p>
                      <a:pPr algn="ctr"/>
                      <a:r>
                        <a:rPr lang="en-GB" sz="2400" b="0" dirty="0"/>
                        <a:t>Good</a:t>
                      </a:r>
                    </a:p>
                  </a:txBody>
                  <a:tcPr/>
                </a:tc>
                <a:tc>
                  <a:txBody>
                    <a:bodyPr/>
                    <a:lstStyle/>
                    <a:p>
                      <a:pPr algn="ctr"/>
                      <a:r>
                        <a:rPr lang="en-GB" sz="2400" b="0" dirty="0"/>
                        <a:t>Average</a:t>
                      </a:r>
                    </a:p>
                  </a:txBody>
                  <a:tcPr/>
                </a:tc>
                <a:tc>
                  <a:txBody>
                    <a:bodyPr/>
                    <a:lstStyle/>
                    <a:p>
                      <a:pPr algn="ctr"/>
                      <a:r>
                        <a:rPr lang="en-GB" sz="2400" b="0" dirty="0"/>
                        <a:t>Poor</a:t>
                      </a:r>
                    </a:p>
                  </a:txBody>
                  <a:tcPr/>
                </a:tc>
                <a:extLst>
                  <a:ext uri="{0D108BD9-81ED-4DB2-BD59-A6C34878D82A}">
                    <a16:rowId xmlns:a16="http://schemas.microsoft.com/office/drawing/2014/main" val="10000"/>
                  </a:ext>
                </a:extLst>
              </a:tr>
              <a:tr h="457200">
                <a:tc>
                  <a:txBody>
                    <a:bodyPr/>
                    <a:lstStyle/>
                    <a:p>
                      <a:pPr algn="l"/>
                      <a:r>
                        <a:rPr lang="en-GB" sz="2400" dirty="0"/>
                        <a:t>Website</a:t>
                      </a:r>
                    </a:p>
                  </a:txBody>
                  <a:tcPr/>
                </a:tc>
                <a:tc>
                  <a:txBody>
                    <a:bodyPr/>
                    <a:lstStyle/>
                    <a:p>
                      <a:pPr algn="ct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1"/>
                  </a:ext>
                </a:extLst>
              </a:tr>
              <a:tr h="457200">
                <a:tc>
                  <a:txBody>
                    <a:bodyPr/>
                    <a:lstStyle/>
                    <a:p>
                      <a:pPr algn="l"/>
                      <a:r>
                        <a:rPr lang="en-GB" sz="2400" dirty="0"/>
                        <a:t>Phone</a:t>
                      </a:r>
                    </a:p>
                  </a:txBody>
                  <a:tcPr/>
                </a:tc>
                <a:tc>
                  <a:txBody>
                    <a:bodyPr/>
                    <a:lstStyle/>
                    <a:p>
                      <a:pPr algn="ct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2"/>
                  </a:ext>
                </a:extLst>
              </a:tr>
              <a:tr h="457200">
                <a:tc>
                  <a:txBody>
                    <a:bodyPr/>
                    <a:lstStyle/>
                    <a:p>
                      <a:pPr algn="l"/>
                      <a:r>
                        <a:rPr lang="en-GB" sz="2400" dirty="0"/>
                        <a:t>Reception</a:t>
                      </a:r>
                    </a:p>
                  </a:txBody>
                  <a:tcPr/>
                </a:tc>
                <a:tc>
                  <a:txBody>
                    <a:bodyPr/>
                    <a:lstStyle/>
                    <a:p>
                      <a:pPr algn="ct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91F08F4B-8B94-5F25-66FE-7BD152998EE5}"/>
              </a:ext>
            </a:extLst>
          </p:cNvPr>
          <p:cNvSpPr/>
          <p:nvPr/>
        </p:nvSpPr>
        <p:spPr>
          <a:xfrm>
            <a:off x="7467600" y="40005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Rectangle 15">
            <a:extLst>
              <a:ext uri="{FF2B5EF4-FFF2-40B4-BE49-F238E27FC236}">
                <a16:creationId xmlns:a16="http://schemas.microsoft.com/office/drawing/2014/main" id="{4350BBA3-0B03-0DD9-D61E-F3AEA189C100}"/>
              </a:ext>
            </a:extLst>
          </p:cNvPr>
          <p:cNvSpPr/>
          <p:nvPr/>
        </p:nvSpPr>
        <p:spPr>
          <a:xfrm>
            <a:off x="8572500" y="40005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Rectangle 16">
            <a:extLst>
              <a:ext uri="{FF2B5EF4-FFF2-40B4-BE49-F238E27FC236}">
                <a16:creationId xmlns:a16="http://schemas.microsoft.com/office/drawing/2014/main" id="{2DA2C725-C0BC-1764-A9AD-405B9E4F71D3}"/>
              </a:ext>
            </a:extLst>
          </p:cNvPr>
          <p:cNvSpPr/>
          <p:nvPr/>
        </p:nvSpPr>
        <p:spPr>
          <a:xfrm>
            <a:off x="6375400" y="40005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Content Placeholder 2">
            <a:extLst>
              <a:ext uri="{FF2B5EF4-FFF2-40B4-BE49-F238E27FC236}">
                <a16:creationId xmlns:a16="http://schemas.microsoft.com/office/drawing/2014/main" id="{725E466D-2856-C31E-CC32-2AB9122B5221}"/>
              </a:ext>
            </a:extLst>
          </p:cNvPr>
          <p:cNvSpPr txBox="1">
            <a:spLocks/>
          </p:cNvSpPr>
          <p:nvPr/>
        </p:nvSpPr>
        <p:spPr bwMode="auto">
          <a:xfrm>
            <a:off x="1981200" y="43434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a:solidFill>
                  <a:srgbClr val="000000"/>
                </a:solidFill>
              </a:rPr>
              <a:t>Use opt-out responses appropriately</a:t>
            </a:r>
          </a:p>
        </p:txBody>
      </p:sp>
      <p:sp>
        <p:nvSpPr>
          <p:cNvPr id="19" name="Rectangle 18">
            <a:extLst>
              <a:ext uri="{FF2B5EF4-FFF2-40B4-BE49-F238E27FC236}">
                <a16:creationId xmlns:a16="http://schemas.microsoft.com/office/drawing/2014/main" id="{CC21C29F-BFF3-5450-368B-58AA466EDA68}"/>
              </a:ext>
            </a:extLst>
          </p:cNvPr>
          <p:cNvSpPr/>
          <p:nvPr/>
        </p:nvSpPr>
        <p:spPr>
          <a:xfrm>
            <a:off x="7467600" y="44831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Rectangle 19">
            <a:extLst>
              <a:ext uri="{FF2B5EF4-FFF2-40B4-BE49-F238E27FC236}">
                <a16:creationId xmlns:a16="http://schemas.microsoft.com/office/drawing/2014/main" id="{9F6884CA-4C69-2C73-2C0F-D56ED1200529}"/>
              </a:ext>
            </a:extLst>
          </p:cNvPr>
          <p:cNvSpPr/>
          <p:nvPr/>
        </p:nvSpPr>
        <p:spPr>
          <a:xfrm>
            <a:off x="8572500" y="44831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Rectangle 20">
            <a:extLst>
              <a:ext uri="{FF2B5EF4-FFF2-40B4-BE49-F238E27FC236}">
                <a16:creationId xmlns:a16="http://schemas.microsoft.com/office/drawing/2014/main" id="{AA2DB99A-55EB-2656-40E4-AC0428F2B09B}"/>
              </a:ext>
            </a:extLst>
          </p:cNvPr>
          <p:cNvSpPr/>
          <p:nvPr/>
        </p:nvSpPr>
        <p:spPr>
          <a:xfrm>
            <a:off x="6375400" y="44831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Rectangle 21">
            <a:extLst>
              <a:ext uri="{FF2B5EF4-FFF2-40B4-BE49-F238E27FC236}">
                <a16:creationId xmlns:a16="http://schemas.microsoft.com/office/drawing/2014/main" id="{E17070B3-2597-692A-54F4-E3B8E08BB7AF}"/>
              </a:ext>
            </a:extLst>
          </p:cNvPr>
          <p:cNvSpPr/>
          <p:nvPr/>
        </p:nvSpPr>
        <p:spPr>
          <a:xfrm>
            <a:off x="7467600" y="49149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Rectangle 22">
            <a:extLst>
              <a:ext uri="{FF2B5EF4-FFF2-40B4-BE49-F238E27FC236}">
                <a16:creationId xmlns:a16="http://schemas.microsoft.com/office/drawing/2014/main" id="{C6B56DE1-7F78-93DD-219C-5E673F9D405C}"/>
              </a:ext>
            </a:extLst>
          </p:cNvPr>
          <p:cNvSpPr/>
          <p:nvPr/>
        </p:nvSpPr>
        <p:spPr>
          <a:xfrm>
            <a:off x="8572500" y="49149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 name="Rectangle 24">
            <a:extLst>
              <a:ext uri="{FF2B5EF4-FFF2-40B4-BE49-F238E27FC236}">
                <a16:creationId xmlns:a16="http://schemas.microsoft.com/office/drawing/2014/main" id="{DD3FF7B6-BCB9-0C36-C977-0D9484AD5FDC}"/>
              </a:ext>
            </a:extLst>
          </p:cNvPr>
          <p:cNvSpPr/>
          <p:nvPr/>
        </p:nvSpPr>
        <p:spPr>
          <a:xfrm>
            <a:off x="6375400" y="4914900"/>
            <a:ext cx="228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aphicFrame>
        <p:nvGraphicFramePr>
          <p:cNvPr id="6" name="Table 5">
            <a:extLst>
              <a:ext uri="{FF2B5EF4-FFF2-40B4-BE49-F238E27FC236}">
                <a16:creationId xmlns:a16="http://schemas.microsoft.com/office/drawing/2014/main" id="{4F7D0C99-A7AD-5B69-9433-B4B520CC6F4B}"/>
              </a:ext>
            </a:extLst>
          </p:cNvPr>
          <p:cNvGraphicFramePr>
            <a:graphicFrameLocks noGrp="1"/>
          </p:cNvGraphicFramePr>
          <p:nvPr/>
        </p:nvGraphicFramePr>
        <p:xfrm>
          <a:off x="9067800" y="3429000"/>
          <a:ext cx="838200" cy="1822453"/>
        </p:xfrm>
        <a:graphic>
          <a:graphicData uri="http://schemas.openxmlformats.org/drawingml/2006/table">
            <a:tbl>
              <a:tblPr firstRow="1" bandRow="1">
                <a:tableStyleId>{073A0DAA-6AF3-43AB-8588-CEC1D06C72B9}</a:tableStyleId>
              </a:tblPr>
              <a:tblGrid>
                <a:gridCol w="838200">
                  <a:extLst>
                    <a:ext uri="{9D8B030D-6E8A-4147-A177-3AD203B41FA5}">
                      <a16:colId xmlns:a16="http://schemas.microsoft.com/office/drawing/2014/main" val="20000"/>
                    </a:ext>
                  </a:extLst>
                </a:gridCol>
              </a:tblGrid>
              <a:tr h="457183">
                <a:tc>
                  <a:txBody>
                    <a:bodyPr/>
                    <a:lstStyle/>
                    <a:p>
                      <a:pPr algn="ctr"/>
                      <a:r>
                        <a:rPr lang="en-GB" sz="2400" b="0" dirty="0"/>
                        <a:t>N/A</a:t>
                      </a:r>
                    </a:p>
                  </a:txBody>
                  <a:tcPr marT="45713" marB="45713"/>
                </a:tc>
                <a:extLst>
                  <a:ext uri="{0D108BD9-81ED-4DB2-BD59-A6C34878D82A}">
                    <a16:rowId xmlns:a16="http://schemas.microsoft.com/office/drawing/2014/main" val="10000"/>
                  </a:ext>
                </a:extLst>
              </a:tr>
              <a:tr h="455089">
                <a:tc>
                  <a:txBody>
                    <a:bodyPr/>
                    <a:lstStyle/>
                    <a:p>
                      <a:pPr algn="ctr"/>
                      <a:endParaRPr lang="en-GB" sz="1800" dirty="0"/>
                    </a:p>
                  </a:txBody>
                  <a:tcPr marT="45713" marB="45713"/>
                </a:tc>
                <a:extLst>
                  <a:ext uri="{0D108BD9-81ED-4DB2-BD59-A6C34878D82A}">
                    <a16:rowId xmlns:a16="http://schemas.microsoft.com/office/drawing/2014/main" val="10001"/>
                  </a:ext>
                </a:extLst>
              </a:tr>
              <a:tr h="455089">
                <a:tc>
                  <a:txBody>
                    <a:bodyPr/>
                    <a:lstStyle/>
                    <a:p>
                      <a:pPr algn="ctr"/>
                      <a:endParaRPr lang="en-GB" sz="1800" dirty="0"/>
                    </a:p>
                  </a:txBody>
                  <a:tcPr marT="45713" marB="45713"/>
                </a:tc>
                <a:extLst>
                  <a:ext uri="{0D108BD9-81ED-4DB2-BD59-A6C34878D82A}">
                    <a16:rowId xmlns:a16="http://schemas.microsoft.com/office/drawing/2014/main" val="10002"/>
                  </a:ext>
                </a:extLst>
              </a:tr>
              <a:tr h="455089">
                <a:tc>
                  <a:txBody>
                    <a:bodyPr/>
                    <a:lstStyle/>
                    <a:p>
                      <a:pPr algn="ctr"/>
                      <a:endParaRPr lang="en-GB" sz="1800" dirty="0"/>
                    </a:p>
                  </a:txBody>
                  <a:tcPr marT="45713" marB="45713"/>
                </a:tc>
                <a:extLst>
                  <a:ext uri="{0D108BD9-81ED-4DB2-BD59-A6C34878D82A}">
                    <a16:rowId xmlns:a16="http://schemas.microsoft.com/office/drawing/2014/main" val="10003"/>
                  </a:ext>
                </a:extLst>
              </a:tr>
            </a:tbl>
          </a:graphicData>
        </a:graphic>
      </p:graphicFrame>
      <p:sp>
        <p:nvSpPr>
          <p:cNvPr id="29" name="Rectangle 28">
            <a:extLst>
              <a:ext uri="{FF2B5EF4-FFF2-40B4-BE49-F238E27FC236}">
                <a16:creationId xmlns:a16="http://schemas.microsoft.com/office/drawing/2014/main" id="{CA0CFEB7-9446-6F1F-22E1-3AC6394C3E93}"/>
              </a:ext>
            </a:extLst>
          </p:cNvPr>
          <p:cNvSpPr/>
          <p:nvPr/>
        </p:nvSpPr>
        <p:spPr>
          <a:xfrm>
            <a:off x="9372600" y="4013200"/>
            <a:ext cx="228600" cy="228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solidFill>
                <a:prstClr val="black"/>
              </a:solidFill>
            </a:endParaRPr>
          </a:p>
        </p:txBody>
      </p:sp>
      <p:sp>
        <p:nvSpPr>
          <p:cNvPr id="30" name="Rectangle 29">
            <a:extLst>
              <a:ext uri="{FF2B5EF4-FFF2-40B4-BE49-F238E27FC236}">
                <a16:creationId xmlns:a16="http://schemas.microsoft.com/office/drawing/2014/main" id="{20F17221-57C2-1FB3-5568-788BB2C0DE76}"/>
              </a:ext>
            </a:extLst>
          </p:cNvPr>
          <p:cNvSpPr/>
          <p:nvPr/>
        </p:nvSpPr>
        <p:spPr>
          <a:xfrm>
            <a:off x="9372600" y="4495800"/>
            <a:ext cx="228600" cy="228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solidFill>
                <a:prstClr val="black"/>
              </a:solidFill>
            </a:endParaRPr>
          </a:p>
        </p:txBody>
      </p:sp>
      <p:sp>
        <p:nvSpPr>
          <p:cNvPr id="31" name="Rectangle 30">
            <a:extLst>
              <a:ext uri="{FF2B5EF4-FFF2-40B4-BE49-F238E27FC236}">
                <a16:creationId xmlns:a16="http://schemas.microsoft.com/office/drawing/2014/main" id="{444D5735-5EA6-16F4-848F-9F21D489C779}"/>
              </a:ext>
            </a:extLst>
          </p:cNvPr>
          <p:cNvSpPr/>
          <p:nvPr/>
        </p:nvSpPr>
        <p:spPr>
          <a:xfrm>
            <a:off x="9372600" y="4927600"/>
            <a:ext cx="228600" cy="228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6" name="Rectangle 106505">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8" name="Rectangle 106507">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Rectangle 2">
            <a:extLst>
              <a:ext uri="{FF2B5EF4-FFF2-40B4-BE49-F238E27FC236}">
                <a16:creationId xmlns:a16="http://schemas.microsoft.com/office/drawing/2014/main" id="{27DA58FC-4F6F-07C5-2D89-60345E1A73B2}"/>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dirty="0">
                <a:solidFill>
                  <a:srgbClr val="003E50"/>
                </a:solidFill>
              </a:rPr>
              <a:t>Demographics</a:t>
            </a:r>
          </a:p>
        </p:txBody>
      </p:sp>
      <p:pic>
        <p:nvPicPr>
          <p:cNvPr id="106503" name="Graphic 106502" descr="Social Network">
            <a:extLst>
              <a:ext uri="{FF2B5EF4-FFF2-40B4-BE49-F238E27FC236}">
                <a16:creationId xmlns:a16="http://schemas.microsoft.com/office/drawing/2014/main" id="{FE35816F-4F41-9DC2-8079-CF87A6130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106499" name="Rectangle 3">
            <a:extLst>
              <a:ext uri="{FF2B5EF4-FFF2-40B4-BE49-F238E27FC236}">
                <a16:creationId xmlns:a16="http://schemas.microsoft.com/office/drawing/2014/main" id="{D4DBA3AB-8583-8654-024F-51DC7BE3090A}"/>
              </a:ext>
            </a:extLst>
          </p:cNvPr>
          <p:cNvSpPr>
            <a:spLocks noGrp="1" noChangeArrowheads="1"/>
          </p:cNvSpPr>
          <p:nvPr>
            <p:ph type="body" idx="1"/>
          </p:nvPr>
        </p:nvSpPr>
        <p:spPr>
          <a:xfrm>
            <a:off x="6090573" y="2421682"/>
            <a:ext cx="5668039" cy="3639289"/>
          </a:xfrm>
        </p:spPr>
        <p:txBody>
          <a:bodyPr anchor="ctr">
            <a:noAutofit/>
          </a:bodyPr>
          <a:lstStyle/>
          <a:p>
            <a:pPr eaLnBrk="1" hangingPunct="1"/>
            <a:r>
              <a:rPr lang="en-US" altLang="en-US" sz="2400" dirty="0">
                <a:solidFill>
                  <a:schemeClr val="tx2"/>
                </a:solidFill>
              </a:rPr>
              <a:t>Need to know how opinions and behaviors vary across different categories of people</a:t>
            </a:r>
          </a:p>
          <a:p>
            <a:pPr eaLnBrk="1" hangingPunct="1"/>
            <a:endParaRPr lang="en-US" altLang="en-US" sz="2400" dirty="0">
              <a:solidFill>
                <a:schemeClr val="tx2"/>
              </a:solidFill>
            </a:endParaRPr>
          </a:p>
          <a:p>
            <a:pPr eaLnBrk="1" hangingPunct="1"/>
            <a:r>
              <a:rPr lang="en-US" altLang="en-US" sz="2400" dirty="0">
                <a:solidFill>
                  <a:schemeClr val="tx2"/>
                </a:solidFill>
              </a:rPr>
              <a:t>Such things as</a:t>
            </a:r>
          </a:p>
          <a:p>
            <a:pPr lvl="1" eaLnBrk="1" hangingPunct="1"/>
            <a:r>
              <a:rPr lang="tr-TR" altLang="en-US" dirty="0">
                <a:solidFill>
                  <a:schemeClr val="tx2"/>
                </a:solidFill>
              </a:rPr>
              <a:t>Gender, a</a:t>
            </a:r>
            <a:r>
              <a:rPr lang="en-US" altLang="en-US" dirty="0" err="1">
                <a:solidFill>
                  <a:schemeClr val="tx2"/>
                </a:solidFill>
              </a:rPr>
              <a:t>ge</a:t>
            </a:r>
            <a:r>
              <a:rPr lang="en-US" altLang="en-US" dirty="0">
                <a:solidFill>
                  <a:schemeClr val="tx2"/>
                </a:solidFill>
              </a:rPr>
              <a:t>, </a:t>
            </a:r>
          </a:p>
          <a:p>
            <a:pPr lvl="1" eaLnBrk="1" hangingPunct="1"/>
            <a:r>
              <a:rPr lang="tr-TR" altLang="en-US" dirty="0">
                <a:solidFill>
                  <a:schemeClr val="tx2"/>
                </a:solidFill>
              </a:rPr>
              <a:t>I</a:t>
            </a:r>
            <a:r>
              <a:rPr lang="en-US" altLang="en-US" dirty="0" err="1">
                <a:solidFill>
                  <a:schemeClr val="tx2"/>
                </a:solidFill>
              </a:rPr>
              <a:t>ncome</a:t>
            </a:r>
            <a:r>
              <a:rPr lang="en-US" altLang="en-US" dirty="0">
                <a:solidFill>
                  <a:schemeClr val="tx2"/>
                </a:solidFill>
              </a:rPr>
              <a:t>, education</a:t>
            </a:r>
            <a:r>
              <a:rPr lang="tr-TR" altLang="en-US" dirty="0">
                <a:solidFill>
                  <a:schemeClr val="tx2"/>
                </a:solidFill>
              </a:rPr>
              <a:t> levels</a:t>
            </a:r>
          </a:p>
          <a:p>
            <a:pPr lvl="1" eaLnBrk="1" hangingPunct="1"/>
            <a:r>
              <a:rPr lang="en-US" altLang="en-US" dirty="0">
                <a:solidFill>
                  <a:schemeClr val="tx2"/>
                </a:solidFill>
              </a:rPr>
              <a:t>Political beliefs</a:t>
            </a:r>
            <a:endParaRPr lang="tr-TR" altLang="en-US" dirty="0">
              <a:solidFill>
                <a:schemeClr val="tx2"/>
              </a:solidFill>
            </a:endParaRPr>
          </a:p>
          <a:p>
            <a:pPr lvl="1" eaLnBrk="1" hangingPunct="1"/>
            <a:endParaRPr lang="en-US" altLang="en-US" dirty="0">
              <a:solidFill>
                <a:schemeClr val="tx2"/>
              </a:solidFill>
            </a:endParaRPr>
          </a:p>
          <a:p>
            <a:pPr eaLnBrk="1" hangingPunct="1"/>
            <a:r>
              <a:rPr lang="en-US" altLang="en-US" sz="2400" dirty="0">
                <a:solidFill>
                  <a:schemeClr val="tx2"/>
                </a:solidFill>
              </a:rPr>
              <a:t>Put at end of instrument</a:t>
            </a:r>
          </a:p>
          <a:p>
            <a:pPr lvl="1" eaLnBrk="1" hangingPunct="1"/>
            <a:r>
              <a:rPr lang="en-US" altLang="en-US" dirty="0">
                <a:solidFill>
                  <a:schemeClr val="tx2"/>
                </a:solidFill>
              </a:rPr>
              <a:t>Easy to answer</a:t>
            </a:r>
          </a:p>
        </p:txBody>
      </p:sp>
      <p:grpSp>
        <p:nvGrpSpPr>
          <p:cNvPr id="106510" name="Group 106509">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06511" name="Freeform: Shape 106510">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12" name="Freeform: Shape 106511">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13" name="Freeform: Shape 106512">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Icon&#10;&#10;Description automatically generated">
            <a:extLst>
              <a:ext uri="{FF2B5EF4-FFF2-40B4-BE49-F238E27FC236}">
                <a16:creationId xmlns:a16="http://schemas.microsoft.com/office/drawing/2014/main" id="{47DC9815-982E-1ED8-16B3-2D0045AEF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Başlık 1">
            <a:extLst>
              <a:ext uri="{FF2B5EF4-FFF2-40B4-BE49-F238E27FC236}">
                <a16:creationId xmlns:a16="http://schemas.microsoft.com/office/drawing/2014/main" id="{32053199-83EF-69A9-6BEE-45A206ECF6E4}"/>
              </a:ext>
            </a:extLst>
          </p:cNvPr>
          <p:cNvSpPr>
            <a:spLocks noGrp="1"/>
          </p:cNvSpPr>
          <p:nvPr>
            <p:ph type="title"/>
          </p:nvPr>
        </p:nvSpPr>
        <p:spPr/>
        <p:txBody>
          <a:bodyPr/>
          <a:lstStyle/>
          <a:p>
            <a:pPr eaLnBrk="1" hangingPunct="1"/>
            <a:r>
              <a:rPr lang="tr-TR" altLang="en-US"/>
              <a:t>Types of questionnaire</a:t>
            </a:r>
          </a:p>
        </p:txBody>
      </p:sp>
      <p:pic>
        <p:nvPicPr>
          <p:cNvPr id="107523" name="Picture 2">
            <a:extLst>
              <a:ext uri="{FF2B5EF4-FFF2-40B4-BE49-F238E27FC236}">
                <a16:creationId xmlns:a16="http://schemas.microsoft.com/office/drawing/2014/main" id="{368DD4E5-D603-6B9E-3EB5-E4F3C938B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2420938"/>
            <a:ext cx="6562725" cy="3733800"/>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2B9E86-5636-03B4-47C0-4298901F3627}"/>
              </a:ext>
            </a:extLst>
          </p:cNvPr>
          <p:cNvSpPr>
            <a:spLocks noGrp="1"/>
          </p:cNvSpPr>
          <p:nvPr>
            <p:ph type="title"/>
          </p:nvPr>
        </p:nvSpPr>
        <p:spPr/>
        <p:txBody>
          <a:bodyPr/>
          <a:lstStyle/>
          <a:p>
            <a:pPr eaLnBrk="1" hangingPunct="1">
              <a:defRPr/>
            </a:pPr>
            <a:r>
              <a:rPr lang="en-US" dirty="0">
                <a:solidFill>
                  <a:schemeClr val="tx2">
                    <a:satMod val="130000"/>
                  </a:schemeClr>
                </a:solidFill>
              </a:rPr>
              <a:t>What </a:t>
            </a:r>
            <a:r>
              <a:rPr lang="tr-TR" dirty="0">
                <a:solidFill>
                  <a:schemeClr val="tx2">
                    <a:satMod val="130000"/>
                  </a:schemeClr>
                </a:solidFill>
              </a:rPr>
              <a:t>i</a:t>
            </a:r>
            <a:r>
              <a:rPr lang="en-US" dirty="0">
                <a:solidFill>
                  <a:schemeClr val="tx2">
                    <a:satMod val="130000"/>
                  </a:schemeClr>
                </a:solidFill>
              </a:rPr>
              <a:t>s </a:t>
            </a:r>
            <a:r>
              <a:rPr lang="tr-TR" dirty="0">
                <a:solidFill>
                  <a:schemeClr val="tx2">
                    <a:satMod val="130000"/>
                  </a:schemeClr>
                </a:solidFill>
              </a:rPr>
              <a:t>a</a:t>
            </a:r>
            <a:r>
              <a:rPr lang="en-US" dirty="0">
                <a:solidFill>
                  <a:schemeClr val="tx2">
                    <a:satMod val="130000"/>
                  </a:schemeClr>
                </a:solidFill>
              </a:rPr>
              <a:t> Questionnaire?</a:t>
            </a:r>
            <a:endParaRPr lang="tr-TR" dirty="0"/>
          </a:p>
        </p:txBody>
      </p:sp>
      <p:sp>
        <p:nvSpPr>
          <p:cNvPr id="90115" name="İçerik Yer Tutucusu 2">
            <a:extLst>
              <a:ext uri="{FF2B5EF4-FFF2-40B4-BE49-F238E27FC236}">
                <a16:creationId xmlns:a16="http://schemas.microsoft.com/office/drawing/2014/main" id="{8406DAD1-DF24-FA1E-4E7D-C18ECBC66EB5}"/>
              </a:ext>
            </a:extLst>
          </p:cNvPr>
          <p:cNvSpPr>
            <a:spLocks noGrp="1"/>
          </p:cNvSpPr>
          <p:nvPr>
            <p:ph idx="1"/>
          </p:nvPr>
        </p:nvSpPr>
        <p:spPr/>
        <p:txBody>
          <a:bodyPr/>
          <a:lstStyle/>
          <a:p>
            <a:pPr eaLnBrk="1" hangingPunct="1"/>
            <a:r>
              <a:rPr lang="en-US" altLang="en-US" dirty="0"/>
              <a:t>A tool for collecting information to describe, compare, or explain an event or situation, as well as, knowledge, attitudes, behaviors, and/or sociodemographic characteristics on a particular target group.</a:t>
            </a:r>
          </a:p>
          <a:p>
            <a:pPr eaLnBrk="1" hangingPunct="1"/>
            <a:endParaRPr lang="tr-T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72" name="Rectangle 10857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546" name="Rectangle 2">
            <a:extLst>
              <a:ext uri="{FF2B5EF4-FFF2-40B4-BE49-F238E27FC236}">
                <a16:creationId xmlns:a16="http://schemas.microsoft.com/office/drawing/2014/main" id="{7862FFAC-0BBD-D08F-CA73-D60E2F6B292C}"/>
              </a:ext>
            </a:extLst>
          </p:cNvPr>
          <p:cNvSpPr>
            <a:spLocks noGrp="1" noChangeArrowheads="1"/>
          </p:cNvSpPr>
          <p:nvPr>
            <p:ph type="title"/>
          </p:nvPr>
        </p:nvSpPr>
        <p:spPr>
          <a:xfrm>
            <a:off x="838200" y="365125"/>
            <a:ext cx="5387502" cy="1325563"/>
          </a:xfrm>
        </p:spPr>
        <p:txBody>
          <a:bodyPr>
            <a:normAutofit/>
          </a:bodyPr>
          <a:lstStyle/>
          <a:p>
            <a:pPr eaLnBrk="1" hangingPunct="1"/>
            <a:r>
              <a:rPr lang="en-US" altLang="en-US"/>
              <a:t>Self-</a:t>
            </a:r>
            <a:r>
              <a:rPr lang="tr-TR" altLang="en-US"/>
              <a:t>Complet</a:t>
            </a:r>
            <a:r>
              <a:rPr lang="en-US" altLang="en-US"/>
              <a:t>ed</a:t>
            </a:r>
          </a:p>
        </p:txBody>
      </p:sp>
      <p:sp>
        <p:nvSpPr>
          <p:cNvPr id="108567" name="Rectangle 3">
            <a:extLst>
              <a:ext uri="{FF2B5EF4-FFF2-40B4-BE49-F238E27FC236}">
                <a16:creationId xmlns:a16="http://schemas.microsoft.com/office/drawing/2014/main" id="{58D02601-1590-6EF7-2B74-D8AE1E9BFDBE}"/>
              </a:ext>
            </a:extLst>
          </p:cNvPr>
          <p:cNvSpPr>
            <a:spLocks noGrp="1" noChangeArrowheads="1"/>
          </p:cNvSpPr>
          <p:nvPr>
            <p:ph type="body" idx="1"/>
          </p:nvPr>
        </p:nvSpPr>
        <p:spPr>
          <a:xfrm>
            <a:off x="838200" y="1825625"/>
            <a:ext cx="5919788" cy="4351338"/>
          </a:xfrm>
        </p:spPr>
        <p:txBody>
          <a:bodyPr>
            <a:noAutofit/>
          </a:bodyPr>
          <a:lstStyle/>
          <a:p>
            <a:pPr eaLnBrk="1" hangingPunct="1"/>
            <a:r>
              <a:rPr lang="en-US" altLang="en-US" sz="2400" dirty="0"/>
              <a:t>Respondents complete on their own</a:t>
            </a:r>
          </a:p>
          <a:p>
            <a:pPr eaLnBrk="1" hangingPunct="1"/>
            <a:endParaRPr lang="en-US" altLang="en-US" sz="2400" dirty="0"/>
          </a:p>
          <a:p>
            <a:pPr eaLnBrk="1" hangingPunct="1"/>
            <a:r>
              <a:rPr lang="en-US" altLang="en-US" sz="2400" dirty="0"/>
              <a:t>Best designed for</a:t>
            </a:r>
          </a:p>
          <a:p>
            <a:pPr lvl="1" eaLnBrk="1" hangingPunct="1"/>
            <a:r>
              <a:rPr lang="en-US" altLang="en-US" dirty="0"/>
              <a:t>Measuring variables with numerous values or response categories</a:t>
            </a:r>
          </a:p>
          <a:p>
            <a:pPr lvl="1" eaLnBrk="1" hangingPunct="1"/>
            <a:r>
              <a:rPr lang="en-US" altLang="en-US" dirty="0"/>
              <a:t>Investigating attitudes and opinions not usually observable</a:t>
            </a:r>
          </a:p>
          <a:p>
            <a:pPr lvl="1" eaLnBrk="1" hangingPunct="1"/>
            <a:r>
              <a:rPr lang="en-US" altLang="en-US" dirty="0"/>
              <a:t>Describing characteristics of a large population</a:t>
            </a:r>
          </a:p>
          <a:p>
            <a:pPr lvl="1" eaLnBrk="1" hangingPunct="1"/>
            <a:r>
              <a:rPr lang="en-US" altLang="en-US" dirty="0"/>
              <a:t>Studying ‘private’ or ‘difficult’ behaviors</a:t>
            </a:r>
          </a:p>
        </p:txBody>
      </p:sp>
      <p:pic>
        <p:nvPicPr>
          <p:cNvPr id="108564" name="Picture 108563" descr="Large skydiving group mid-air">
            <a:extLst>
              <a:ext uri="{FF2B5EF4-FFF2-40B4-BE49-F238E27FC236}">
                <a16:creationId xmlns:a16="http://schemas.microsoft.com/office/drawing/2014/main" id="{16D81C61-B253-973E-88BD-24811940C7E0}"/>
              </a:ext>
            </a:extLst>
          </p:cNvPr>
          <p:cNvPicPr>
            <a:picLocks noChangeAspect="1"/>
          </p:cNvPicPr>
          <p:nvPr/>
        </p:nvPicPr>
        <p:blipFill rotWithShape="1">
          <a:blip r:embed="rId2"/>
          <a:srcRect l="8729" r="2467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0857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8576"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descr="Icon&#10;&#10;Description automatically generated">
            <a:extLst>
              <a:ext uri="{FF2B5EF4-FFF2-40B4-BE49-F238E27FC236}">
                <a16:creationId xmlns:a16="http://schemas.microsoft.com/office/drawing/2014/main" id="{F4D41B21-AFA9-BDCD-EE86-5AE9D2269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7" name="Rectangle 1095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9" name="Rectangle 10957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81" name="Rectangle 10958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83" name="Rectangle 10958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70" name="Rectangle 2">
            <a:extLst>
              <a:ext uri="{FF2B5EF4-FFF2-40B4-BE49-F238E27FC236}">
                <a16:creationId xmlns:a16="http://schemas.microsoft.com/office/drawing/2014/main" id="{548AD2A6-0A0F-B9E6-89FF-1FE8B84C1D14}"/>
              </a:ext>
            </a:extLst>
          </p:cNvPr>
          <p:cNvSpPr>
            <a:spLocks noGrp="1" noChangeArrowheads="1"/>
          </p:cNvSpPr>
          <p:nvPr>
            <p:ph type="title"/>
          </p:nvPr>
        </p:nvSpPr>
        <p:spPr>
          <a:xfrm>
            <a:off x="1371597" y="348865"/>
            <a:ext cx="10044023" cy="877729"/>
          </a:xfrm>
        </p:spPr>
        <p:txBody>
          <a:bodyPr anchor="ctr">
            <a:normAutofit/>
          </a:bodyPr>
          <a:lstStyle/>
          <a:p>
            <a:pPr eaLnBrk="1" hangingPunct="1"/>
            <a:r>
              <a:rPr lang="en-US" altLang="en-US" sz="4000">
                <a:solidFill>
                  <a:srgbClr val="FFFFFF"/>
                </a:solidFill>
              </a:rPr>
              <a:t>Self-</a:t>
            </a:r>
            <a:r>
              <a:rPr lang="tr-TR" altLang="en-US" sz="4000">
                <a:solidFill>
                  <a:srgbClr val="FFFFFF"/>
                </a:solidFill>
              </a:rPr>
              <a:t>Complet</a:t>
            </a:r>
            <a:r>
              <a:rPr lang="en-US" altLang="en-US" sz="4000">
                <a:solidFill>
                  <a:srgbClr val="FFFFFF"/>
                </a:solidFill>
              </a:rPr>
              <a:t>ed – Disadvantages</a:t>
            </a:r>
          </a:p>
        </p:txBody>
      </p:sp>
      <p:graphicFrame>
        <p:nvGraphicFramePr>
          <p:cNvPr id="109573" name="Rectangle 3">
            <a:extLst>
              <a:ext uri="{FF2B5EF4-FFF2-40B4-BE49-F238E27FC236}">
                <a16:creationId xmlns:a16="http://schemas.microsoft.com/office/drawing/2014/main" id="{DFCEFA83-A8D6-30DB-56F3-83808A45FB47}"/>
              </a:ext>
            </a:extLst>
          </p:cNvPr>
          <p:cNvGraphicFramePr/>
          <p:nvPr>
            <p:extLst>
              <p:ext uri="{D42A27DB-BD31-4B8C-83A1-F6EECF244321}">
                <p14:modId xmlns:p14="http://schemas.microsoft.com/office/powerpoint/2010/main" val="6553229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Icon&#10;&#10;Description automatically generated">
            <a:extLst>
              <a:ext uri="{FF2B5EF4-FFF2-40B4-BE49-F238E27FC236}">
                <a16:creationId xmlns:a16="http://schemas.microsoft.com/office/drawing/2014/main" id="{2F9395D2-DFA7-C9A2-6B60-CF5D69F1EA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600" name="Rectangle 11059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2" name="Rectangle: Rounded Corners 11060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Başlık 1">
            <a:extLst>
              <a:ext uri="{FF2B5EF4-FFF2-40B4-BE49-F238E27FC236}">
                <a16:creationId xmlns:a16="http://schemas.microsoft.com/office/drawing/2014/main" id="{15A8FE26-03EE-3B0B-2877-1A969323D860}"/>
              </a:ext>
            </a:extLst>
          </p:cNvPr>
          <p:cNvSpPr>
            <a:spLocks noGrp="1"/>
          </p:cNvSpPr>
          <p:nvPr>
            <p:ph type="title"/>
          </p:nvPr>
        </p:nvSpPr>
        <p:spPr>
          <a:xfrm>
            <a:off x="956826" y="1112969"/>
            <a:ext cx="3937298" cy="4166010"/>
          </a:xfrm>
        </p:spPr>
        <p:txBody>
          <a:bodyPr>
            <a:normAutofit/>
          </a:bodyPr>
          <a:lstStyle/>
          <a:p>
            <a:pPr eaLnBrk="1" hangingPunct="1"/>
            <a:r>
              <a:rPr lang="en-US" altLang="en-US" dirty="0">
                <a:solidFill>
                  <a:srgbClr val="FFFFFF"/>
                </a:solidFill>
              </a:rPr>
              <a:t>How To Obtain</a:t>
            </a:r>
            <a:r>
              <a:rPr lang="tr-TR" altLang="en-US" dirty="0">
                <a:solidFill>
                  <a:srgbClr val="FFFFFF"/>
                </a:solidFill>
              </a:rPr>
              <a:t> </a:t>
            </a:r>
            <a:r>
              <a:rPr lang="en-US" altLang="en-US" dirty="0">
                <a:solidFill>
                  <a:srgbClr val="FFFFFF"/>
                </a:solidFill>
              </a:rPr>
              <a:t>Valid Information</a:t>
            </a:r>
            <a:endParaRPr lang="tr-TR" altLang="en-US" dirty="0">
              <a:solidFill>
                <a:srgbClr val="FFFFFF"/>
              </a:solidFill>
            </a:endParaRPr>
          </a:p>
        </p:txBody>
      </p:sp>
      <p:sp>
        <p:nvSpPr>
          <p:cNvPr id="110604" name="Freeform: Shape 11060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606" name="Freeform: Shape 11060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10608" name="Freeform: Shape 11060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595" name="İçerik Yer Tutucusu 2">
            <a:extLst>
              <a:ext uri="{FF2B5EF4-FFF2-40B4-BE49-F238E27FC236}">
                <a16:creationId xmlns:a16="http://schemas.microsoft.com/office/drawing/2014/main" id="{E2EC1DAC-672F-87DA-205E-6A3BA4EBD73F}"/>
              </a:ext>
            </a:extLst>
          </p:cNvPr>
          <p:cNvSpPr>
            <a:spLocks noGrp="1"/>
          </p:cNvSpPr>
          <p:nvPr>
            <p:ph idx="1"/>
          </p:nvPr>
        </p:nvSpPr>
        <p:spPr>
          <a:xfrm>
            <a:off x="6096000" y="820880"/>
            <a:ext cx="5257799" cy="4889350"/>
          </a:xfrm>
        </p:spPr>
        <p:txBody>
          <a:bodyPr anchor="t">
            <a:normAutofit/>
          </a:bodyPr>
          <a:lstStyle/>
          <a:p>
            <a:pPr eaLnBrk="1" hangingPunct="1">
              <a:buFont typeface="Wingdings" panose="05000000000000000000" pitchFamily="2" charset="2"/>
              <a:buChar char=""/>
            </a:pPr>
            <a:r>
              <a:rPr lang="en-US" altLang="en-US" dirty="0"/>
              <a:t>Ask purposeful questions</a:t>
            </a:r>
          </a:p>
          <a:p>
            <a:pPr eaLnBrk="1" hangingPunct="1">
              <a:buFont typeface="Wingdings" panose="05000000000000000000" pitchFamily="2" charset="2"/>
              <a:buChar char=""/>
            </a:pPr>
            <a:r>
              <a:rPr lang="en-US" altLang="en-US" dirty="0"/>
              <a:t>Ask concrete questions</a:t>
            </a:r>
          </a:p>
          <a:p>
            <a:pPr eaLnBrk="1" hangingPunct="1">
              <a:buFont typeface="Wingdings" panose="05000000000000000000" pitchFamily="2" charset="2"/>
              <a:buChar char=""/>
            </a:pPr>
            <a:r>
              <a:rPr lang="en-US" altLang="en-US" dirty="0"/>
              <a:t>Use time periods based on importance of the questions</a:t>
            </a:r>
          </a:p>
          <a:p>
            <a:pPr eaLnBrk="1" hangingPunct="1">
              <a:buFont typeface="Wingdings" panose="05000000000000000000" pitchFamily="2" charset="2"/>
              <a:buChar char=""/>
            </a:pPr>
            <a:r>
              <a:rPr lang="en-US" altLang="en-US" dirty="0"/>
              <a:t>Use conventional language</a:t>
            </a:r>
            <a:endParaRPr lang="tr-TR" altLang="en-US" dirty="0"/>
          </a:p>
          <a:p>
            <a:pPr eaLnBrk="1" hangingPunct="1">
              <a:buFont typeface="Wingdings" panose="05000000000000000000" pitchFamily="2" charset="2"/>
              <a:buChar char="ü"/>
            </a:pPr>
            <a:r>
              <a:rPr lang="en-US" altLang="en-US" dirty="0"/>
              <a:t>Use complete sentences</a:t>
            </a:r>
          </a:p>
          <a:p>
            <a:pPr eaLnBrk="1" hangingPunct="1">
              <a:buFont typeface="Wingdings" panose="05000000000000000000" pitchFamily="2" charset="2"/>
              <a:buChar char="ü"/>
            </a:pPr>
            <a:r>
              <a:rPr lang="en-US" altLang="en-US" dirty="0"/>
              <a:t>Use shorter questions</a:t>
            </a:r>
            <a:endParaRPr lang="tr-TR" altLang="en-US" dirty="0"/>
          </a:p>
          <a:p>
            <a:pPr eaLnBrk="1" hangingPunct="1">
              <a:buFont typeface="Wingdings" panose="05000000000000000000" pitchFamily="2" charset="2"/>
              <a:buChar char=""/>
            </a:pPr>
            <a:endParaRPr lang="en-US" altLang="en-US" dirty="0"/>
          </a:p>
          <a:p>
            <a:pPr eaLnBrk="1" hangingPunct="1"/>
            <a:endParaRPr lang="tr-TR" altLang="en-US" dirty="0"/>
          </a:p>
        </p:txBody>
      </p:sp>
      <p:sp>
        <p:nvSpPr>
          <p:cNvPr id="110610" name="Freeform: Shape 11060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10612" name="Freeform: Shape 11061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10614" name="Freeform: Shape 11061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descr="Icon&#10;&#10;Description automatically generated">
            <a:extLst>
              <a:ext uri="{FF2B5EF4-FFF2-40B4-BE49-F238E27FC236}">
                <a16:creationId xmlns:a16="http://schemas.microsoft.com/office/drawing/2014/main" id="{5A545F40-05FE-9807-D2B8-A017C794C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6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621" name="Picture 111620" descr="Yellow and blue symbols">
            <a:extLst>
              <a:ext uri="{FF2B5EF4-FFF2-40B4-BE49-F238E27FC236}">
                <a16:creationId xmlns:a16="http://schemas.microsoft.com/office/drawing/2014/main" id="{63ED7EA6-B308-1500-C731-68B80577896E}"/>
              </a:ext>
            </a:extLst>
          </p:cNvPr>
          <p:cNvPicPr>
            <a:picLocks noChangeAspect="1"/>
          </p:cNvPicPr>
          <p:nvPr/>
        </p:nvPicPr>
        <p:blipFill rotWithShape="1">
          <a:blip r:embed="rId2"/>
          <a:srcRect l="13482" r="18598" b="1"/>
          <a:stretch/>
        </p:blipFill>
        <p:spPr>
          <a:xfrm>
            <a:off x="6103027" y="10"/>
            <a:ext cx="6088971" cy="6857990"/>
          </a:xfrm>
          <a:prstGeom prst="rect">
            <a:avLst/>
          </a:prstGeom>
        </p:spPr>
      </p:pic>
      <p:sp useBgFill="1">
        <p:nvSpPr>
          <p:cNvPr id="111627" name="Rectangle 11162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629" name="Rectangle 111628">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8" name="Başlık 1">
            <a:extLst>
              <a:ext uri="{FF2B5EF4-FFF2-40B4-BE49-F238E27FC236}">
                <a16:creationId xmlns:a16="http://schemas.microsoft.com/office/drawing/2014/main" id="{1FB73CCD-E190-E95F-8E23-E130AAAE286F}"/>
              </a:ext>
            </a:extLst>
          </p:cNvPr>
          <p:cNvSpPr>
            <a:spLocks noGrp="1"/>
          </p:cNvSpPr>
          <p:nvPr>
            <p:ph type="title"/>
          </p:nvPr>
        </p:nvSpPr>
        <p:spPr>
          <a:xfrm>
            <a:off x="761801" y="328512"/>
            <a:ext cx="4778387" cy="1628970"/>
          </a:xfrm>
        </p:spPr>
        <p:txBody>
          <a:bodyPr anchor="ctr">
            <a:normAutofit/>
          </a:bodyPr>
          <a:lstStyle/>
          <a:p>
            <a:pPr eaLnBrk="1" hangingPunct="1"/>
            <a:r>
              <a:rPr lang="en-US" altLang="en-US" sz="4000"/>
              <a:t>How To Obtain</a:t>
            </a:r>
            <a:r>
              <a:rPr lang="tr-TR" altLang="en-US" sz="4000"/>
              <a:t> </a:t>
            </a:r>
            <a:r>
              <a:rPr lang="en-US" altLang="en-US" sz="4000"/>
              <a:t>Valid Information</a:t>
            </a:r>
            <a:endParaRPr lang="tr-TR" altLang="en-US" sz="4000"/>
          </a:p>
        </p:txBody>
      </p:sp>
      <p:sp>
        <p:nvSpPr>
          <p:cNvPr id="111619" name="İçerik Yer Tutucusu 2">
            <a:extLst>
              <a:ext uri="{FF2B5EF4-FFF2-40B4-BE49-F238E27FC236}">
                <a16:creationId xmlns:a16="http://schemas.microsoft.com/office/drawing/2014/main" id="{A5A8C66A-488A-39C0-21FB-B4E9F8FE4031}"/>
              </a:ext>
            </a:extLst>
          </p:cNvPr>
          <p:cNvSpPr>
            <a:spLocks noGrp="1"/>
          </p:cNvSpPr>
          <p:nvPr>
            <p:ph idx="1"/>
          </p:nvPr>
        </p:nvSpPr>
        <p:spPr>
          <a:xfrm>
            <a:off x="492602" y="2318421"/>
            <a:ext cx="5610424" cy="3973072"/>
          </a:xfrm>
        </p:spPr>
        <p:txBody>
          <a:bodyPr anchor="ctr">
            <a:normAutofit/>
          </a:bodyPr>
          <a:lstStyle/>
          <a:p>
            <a:pPr eaLnBrk="1" hangingPunct="1">
              <a:buFont typeface="Wingdings" panose="05000000000000000000" pitchFamily="2" charset="2"/>
              <a:buChar char="ü"/>
            </a:pPr>
            <a:r>
              <a:rPr lang="en-US" altLang="en-US" dirty="0"/>
              <a:t>Avoid abbreviations</a:t>
            </a:r>
          </a:p>
          <a:p>
            <a:pPr eaLnBrk="1" hangingPunct="1">
              <a:buFont typeface="Wingdings" panose="05000000000000000000" pitchFamily="2" charset="2"/>
              <a:buChar char="ü"/>
            </a:pPr>
            <a:r>
              <a:rPr lang="en-US" altLang="en-US" dirty="0"/>
              <a:t>Avoid two-edged questions</a:t>
            </a:r>
          </a:p>
          <a:p>
            <a:pPr eaLnBrk="1" hangingPunct="1">
              <a:buFont typeface="Wingdings" panose="05000000000000000000" pitchFamily="2" charset="2"/>
              <a:buChar char="ü"/>
            </a:pPr>
            <a:r>
              <a:rPr lang="en-US" altLang="en-US" dirty="0"/>
              <a:t>Avoid negative questions</a:t>
            </a:r>
          </a:p>
          <a:p>
            <a:pPr eaLnBrk="1" hangingPunct="1">
              <a:buFont typeface="Wingdings" panose="05000000000000000000" pitchFamily="2" charset="2"/>
              <a:buChar char="ü"/>
            </a:pPr>
            <a:r>
              <a:rPr lang="en-US" altLang="en-US" dirty="0"/>
              <a:t>Adopt/adapt questions used successfully in other questionnaires</a:t>
            </a:r>
          </a:p>
          <a:p>
            <a:pPr eaLnBrk="1" hangingPunct="1">
              <a:buFont typeface="Wingdings" panose="05000000000000000000" pitchFamily="2" charset="2"/>
              <a:buChar char="ü"/>
            </a:pPr>
            <a:endParaRPr lang="en-US" altLang="en-US" sz="2000" dirty="0"/>
          </a:p>
          <a:p>
            <a:pPr eaLnBrk="1" hangingPunct="1"/>
            <a:endParaRPr lang="tr-TR" altLang="en-US" sz="2000" dirty="0"/>
          </a:p>
        </p:txBody>
      </p:sp>
      <p:pic>
        <p:nvPicPr>
          <p:cNvPr id="2" name="Picture 1" descr="Icon&#10;&#10;Description automatically generated">
            <a:extLst>
              <a:ext uri="{FF2B5EF4-FFF2-40B4-BE49-F238E27FC236}">
                <a16:creationId xmlns:a16="http://schemas.microsoft.com/office/drawing/2014/main" id="{8385CA3C-79D4-EC7B-CA1C-1C38CAA67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Başlık 1">
            <a:extLst>
              <a:ext uri="{FF2B5EF4-FFF2-40B4-BE49-F238E27FC236}">
                <a16:creationId xmlns:a16="http://schemas.microsoft.com/office/drawing/2014/main" id="{34167D43-0050-53FE-560C-0293DE5EFD1F}"/>
              </a:ext>
            </a:extLst>
          </p:cNvPr>
          <p:cNvSpPr>
            <a:spLocks noGrp="1"/>
          </p:cNvSpPr>
          <p:nvPr>
            <p:ph type="title"/>
          </p:nvPr>
        </p:nvSpPr>
        <p:spPr>
          <a:xfrm>
            <a:off x="6417733" y="490537"/>
            <a:ext cx="5291663" cy="1628775"/>
          </a:xfrm>
        </p:spPr>
        <p:txBody>
          <a:bodyPr anchor="b">
            <a:normAutofit/>
          </a:bodyPr>
          <a:lstStyle/>
          <a:p>
            <a:pPr eaLnBrk="1" hangingPunct="1"/>
            <a:r>
              <a:rPr lang="en-US" altLang="en-US" sz="3700" dirty="0"/>
              <a:t>Words to Avoid in Questionnaire</a:t>
            </a:r>
            <a:r>
              <a:rPr lang="tr-TR" altLang="en-US" sz="3700" dirty="0"/>
              <a:t> </a:t>
            </a:r>
            <a:r>
              <a:rPr lang="en-US" altLang="en-US" sz="3700" dirty="0"/>
              <a:t>Development</a:t>
            </a:r>
            <a:endParaRPr lang="tr-TR" altLang="en-US" sz="3700" dirty="0"/>
          </a:p>
        </p:txBody>
      </p:sp>
      <p:pic>
        <p:nvPicPr>
          <p:cNvPr id="112645" name="Picture 112644" descr="Cat hiding behind wall">
            <a:extLst>
              <a:ext uri="{FF2B5EF4-FFF2-40B4-BE49-F238E27FC236}">
                <a16:creationId xmlns:a16="http://schemas.microsoft.com/office/drawing/2014/main" id="{419D85FE-2F6A-2D0C-EBBD-BF58277EFAEB}"/>
              </a:ext>
            </a:extLst>
          </p:cNvPr>
          <p:cNvPicPr>
            <a:picLocks noChangeAspect="1"/>
          </p:cNvPicPr>
          <p:nvPr/>
        </p:nvPicPr>
        <p:blipFill rotWithShape="1">
          <a:blip r:embed="rId3"/>
          <a:srcRect l="38735" r="1917"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2643" name="İçerik Yer Tutucusu 2">
            <a:extLst>
              <a:ext uri="{FF2B5EF4-FFF2-40B4-BE49-F238E27FC236}">
                <a16:creationId xmlns:a16="http://schemas.microsoft.com/office/drawing/2014/main" id="{2469218F-629C-6E39-5129-A53172EA07C4}"/>
              </a:ext>
            </a:extLst>
          </p:cNvPr>
          <p:cNvSpPr>
            <a:spLocks noGrp="1"/>
          </p:cNvSpPr>
          <p:nvPr>
            <p:ph idx="1"/>
          </p:nvPr>
        </p:nvSpPr>
        <p:spPr>
          <a:xfrm>
            <a:off x="6417734" y="2614612"/>
            <a:ext cx="5291663" cy="3752849"/>
          </a:xfrm>
        </p:spPr>
        <p:txBody>
          <a:bodyPr>
            <a:normAutofit/>
          </a:bodyPr>
          <a:lstStyle/>
          <a:p>
            <a:pPr eaLnBrk="1" hangingPunct="1"/>
            <a:r>
              <a:rPr lang="en-US" altLang="en-US" sz="2000" dirty="0"/>
              <a:t>These words: all, any, anybody, best, ever, every, never, </a:t>
            </a:r>
            <a:r>
              <a:rPr lang="en-US" altLang="en-US" sz="2000" dirty="0">
                <a:solidFill>
                  <a:srgbClr val="FF0000"/>
                </a:solidFill>
              </a:rPr>
              <a:t>etc</a:t>
            </a:r>
            <a:r>
              <a:rPr lang="en-US" altLang="en-US" sz="2000" dirty="0"/>
              <a:t>. are all </a:t>
            </a:r>
            <a:r>
              <a:rPr lang="en-US" altLang="en-US" sz="2000" b="1" dirty="0"/>
              <a:t>EXTREME ABSOLUTES…</a:t>
            </a:r>
          </a:p>
          <a:p>
            <a:pPr eaLnBrk="1" hangingPunct="1"/>
            <a:r>
              <a:rPr lang="en-US" altLang="en-US" sz="2000" dirty="0"/>
              <a:t>They place respondents in a situation where they must either fully agree or they must completely disagree with the extreme position in the question.</a:t>
            </a:r>
          </a:p>
          <a:p>
            <a:pPr lvl="1" eaLnBrk="1" hangingPunct="1"/>
            <a:r>
              <a:rPr lang="en-US" altLang="en-US" sz="2000" i="1" dirty="0">
                <a:latin typeface="Montserrat" panose="00000500000000000000" pitchFamily="2" charset="0"/>
              </a:rPr>
              <a:t>Do you always observe traffic signs?</a:t>
            </a:r>
          </a:p>
          <a:p>
            <a:pPr lvl="1" eaLnBrk="1" hangingPunct="1"/>
            <a:r>
              <a:rPr lang="en-US" altLang="en-US" sz="2000" i="1" dirty="0">
                <a:latin typeface="Montserrat" panose="00000500000000000000" pitchFamily="2" charset="0"/>
              </a:rPr>
              <a:t>Would you say all cats have four legs?</a:t>
            </a:r>
          </a:p>
          <a:p>
            <a:pPr eaLnBrk="1" hangingPunct="1"/>
            <a:endParaRPr lang="tr-TR" altLang="en-US" sz="1800" dirty="0"/>
          </a:p>
        </p:txBody>
      </p:sp>
      <p:pic>
        <p:nvPicPr>
          <p:cNvPr id="2" name="Picture 1" descr="Icon&#10;&#10;Description automatically generated">
            <a:extLst>
              <a:ext uri="{FF2B5EF4-FFF2-40B4-BE49-F238E27FC236}">
                <a16:creationId xmlns:a16="http://schemas.microsoft.com/office/drawing/2014/main" id="{D55DD003-5B68-8B65-00BC-E829A388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706" name="Rectangle 1147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Rectangle 2">
            <a:extLst>
              <a:ext uri="{FF2B5EF4-FFF2-40B4-BE49-F238E27FC236}">
                <a16:creationId xmlns:a16="http://schemas.microsoft.com/office/drawing/2014/main" id="{E52DD015-B45F-88C3-79FC-76B81C1EFA70}"/>
              </a:ext>
            </a:extLst>
          </p:cNvPr>
          <p:cNvSpPr>
            <a:spLocks noGrp="1" noChangeArrowheads="1"/>
          </p:cNvSpPr>
          <p:nvPr>
            <p:ph type="title"/>
          </p:nvPr>
        </p:nvSpPr>
        <p:spPr>
          <a:xfrm>
            <a:off x="640080" y="325369"/>
            <a:ext cx="4368602" cy="1956841"/>
          </a:xfrm>
        </p:spPr>
        <p:txBody>
          <a:bodyPr anchor="b">
            <a:normAutofit/>
          </a:bodyPr>
          <a:lstStyle/>
          <a:p>
            <a:pPr eaLnBrk="1" hangingPunct="1"/>
            <a:r>
              <a:rPr lang="en-US" altLang="en-US" sz="5400"/>
              <a:t>Interviews</a:t>
            </a:r>
          </a:p>
        </p:txBody>
      </p:sp>
      <p:sp>
        <p:nvSpPr>
          <p:cNvPr id="11470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1" name="Rectangle 3">
            <a:extLst>
              <a:ext uri="{FF2B5EF4-FFF2-40B4-BE49-F238E27FC236}">
                <a16:creationId xmlns:a16="http://schemas.microsoft.com/office/drawing/2014/main" id="{EDB31801-35B5-0C59-6CD3-6128FEEE6979}"/>
              </a:ext>
            </a:extLst>
          </p:cNvPr>
          <p:cNvSpPr>
            <a:spLocks noGrp="1" noChangeArrowheads="1"/>
          </p:cNvSpPr>
          <p:nvPr>
            <p:ph type="body" idx="1"/>
          </p:nvPr>
        </p:nvSpPr>
        <p:spPr>
          <a:xfrm>
            <a:off x="326790" y="2909771"/>
            <a:ext cx="5074920" cy="3320668"/>
          </a:xfrm>
        </p:spPr>
        <p:txBody>
          <a:bodyPr>
            <a:noAutofit/>
          </a:bodyPr>
          <a:lstStyle/>
          <a:p>
            <a:pPr eaLnBrk="1" hangingPunct="1"/>
            <a:r>
              <a:rPr lang="en-US" altLang="en-US" sz="2000" dirty="0"/>
              <a:t>Reading questionnaire items in a face-to-face or telephone situation</a:t>
            </a:r>
          </a:p>
          <a:p>
            <a:pPr eaLnBrk="1" hangingPunct="1"/>
            <a:endParaRPr lang="en-US" altLang="en-US" sz="2000" dirty="0"/>
          </a:p>
          <a:p>
            <a:pPr eaLnBrk="1" hangingPunct="1"/>
            <a:r>
              <a:rPr lang="en-US" altLang="en-US" sz="2000" u="sng" dirty="0"/>
              <a:t>Unstructured or in-depth</a:t>
            </a:r>
            <a:endParaRPr lang="en-US" altLang="en-US" sz="2000" dirty="0"/>
          </a:p>
          <a:p>
            <a:pPr lvl="1" eaLnBrk="1" hangingPunct="1"/>
            <a:r>
              <a:rPr lang="en-US" altLang="en-US" sz="2000" dirty="0">
                <a:latin typeface="Montserrat" panose="00000500000000000000" pitchFamily="2" charset="0"/>
              </a:rPr>
              <a:t>Suited for exploratory research</a:t>
            </a:r>
          </a:p>
          <a:p>
            <a:pPr lvl="1" eaLnBrk="1" hangingPunct="1"/>
            <a:r>
              <a:rPr lang="en-US" altLang="en-US" sz="2000" dirty="0">
                <a:latin typeface="Montserrat" panose="00000500000000000000" pitchFamily="2" charset="0"/>
              </a:rPr>
              <a:t>Either with one person or in focus groups</a:t>
            </a:r>
          </a:p>
          <a:p>
            <a:pPr lvl="1" eaLnBrk="1" hangingPunct="1"/>
            <a:r>
              <a:rPr lang="en-US" altLang="en-US" sz="2000" dirty="0">
                <a:latin typeface="Montserrat" panose="00000500000000000000" pitchFamily="2" charset="0"/>
              </a:rPr>
              <a:t>Open-ended items</a:t>
            </a:r>
          </a:p>
          <a:p>
            <a:pPr lvl="1" eaLnBrk="1" hangingPunct="1"/>
            <a:r>
              <a:rPr lang="en-US" altLang="en-US" sz="2000" dirty="0">
                <a:latin typeface="Montserrat" panose="00000500000000000000" pitchFamily="2" charset="0"/>
              </a:rPr>
              <a:t>Cannot standardize</a:t>
            </a:r>
          </a:p>
          <a:p>
            <a:pPr lvl="1" eaLnBrk="1" hangingPunct="1"/>
            <a:r>
              <a:rPr lang="en-US" altLang="en-US" sz="2000" dirty="0">
                <a:latin typeface="Montserrat" panose="00000500000000000000" pitchFamily="2" charset="0"/>
              </a:rPr>
              <a:t>Good for complex situations</a:t>
            </a:r>
          </a:p>
        </p:txBody>
      </p:sp>
      <p:pic>
        <p:nvPicPr>
          <p:cNvPr id="114693" name="Picture 114692">
            <a:extLst>
              <a:ext uri="{FF2B5EF4-FFF2-40B4-BE49-F238E27FC236}">
                <a16:creationId xmlns:a16="http://schemas.microsoft.com/office/drawing/2014/main" id="{D5188BCC-7045-6A5F-D6A5-36A9A7EB5849}"/>
              </a:ext>
            </a:extLst>
          </p:cNvPr>
          <p:cNvPicPr>
            <a:picLocks noChangeAspect="1"/>
          </p:cNvPicPr>
          <p:nvPr/>
        </p:nvPicPr>
        <p:blipFill rotWithShape="1">
          <a:blip r:embed="rId2"/>
          <a:srcRect l="10354" r="332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Picture 1" descr="Icon&#10;&#10;Description automatically generated">
            <a:extLst>
              <a:ext uri="{FF2B5EF4-FFF2-40B4-BE49-F238E27FC236}">
                <a16:creationId xmlns:a16="http://schemas.microsoft.com/office/drawing/2014/main" id="{6B7EF7AE-A9EB-FB15-3755-A72815487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D896028-414A-4DD0-DE2E-5D58C324F8C0}"/>
              </a:ext>
            </a:extLst>
          </p:cNvPr>
          <p:cNvSpPr>
            <a:spLocks noGrp="1" noChangeArrowheads="1"/>
          </p:cNvSpPr>
          <p:nvPr>
            <p:ph type="title"/>
          </p:nvPr>
        </p:nvSpPr>
        <p:spPr/>
        <p:txBody>
          <a:bodyPr/>
          <a:lstStyle/>
          <a:p>
            <a:pPr eaLnBrk="1" hangingPunct="1"/>
            <a:r>
              <a:rPr lang="en-US" altLang="en-US"/>
              <a:t>Interviews</a:t>
            </a:r>
          </a:p>
        </p:txBody>
      </p:sp>
      <p:graphicFrame>
        <p:nvGraphicFramePr>
          <p:cNvPr id="115717" name="Rectangle 3">
            <a:extLst>
              <a:ext uri="{FF2B5EF4-FFF2-40B4-BE49-F238E27FC236}">
                <a16:creationId xmlns:a16="http://schemas.microsoft.com/office/drawing/2014/main" id="{04BEBE57-1116-5615-6095-F16FA8D7F666}"/>
              </a:ext>
            </a:extLst>
          </p:cNvPr>
          <p:cNvGraphicFramePr/>
          <p:nvPr>
            <p:extLst>
              <p:ext uri="{D42A27DB-BD31-4B8C-83A1-F6EECF244321}">
                <p14:modId xmlns:p14="http://schemas.microsoft.com/office/powerpoint/2010/main" val="34405784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80C4DDF-B9EB-B12A-7DB7-2CCB28E1CC21}"/>
              </a:ext>
            </a:extLst>
          </p:cNvPr>
          <p:cNvSpPr>
            <a:spLocks noGrp="1" noChangeArrowheads="1"/>
          </p:cNvSpPr>
          <p:nvPr>
            <p:ph type="title"/>
          </p:nvPr>
        </p:nvSpPr>
        <p:spPr>
          <a:xfrm>
            <a:off x="8153400" y="1128094"/>
            <a:ext cx="3434180" cy="1415270"/>
          </a:xfrm>
        </p:spPr>
        <p:txBody>
          <a:bodyPr anchor="t">
            <a:normAutofit/>
          </a:bodyPr>
          <a:lstStyle/>
          <a:p>
            <a:pPr eaLnBrk="1" hangingPunct="1"/>
            <a:r>
              <a:rPr lang="en-US" altLang="en-US" sz="3200"/>
              <a:t>Telephone</a:t>
            </a:r>
          </a:p>
        </p:txBody>
      </p:sp>
      <p:pic>
        <p:nvPicPr>
          <p:cNvPr id="1026" name="Picture 2" descr="GPO 746 Rotary 1970s-Style Retro Landline Telephone, Classic Telephone with  Ringer On/Off Switch, Curly Cord, Authentic Bell Ring for Home, Hotels-  Grey: Amazon.co.uk: Electronics &amp; Photo">
            <a:extLst>
              <a:ext uri="{FF2B5EF4-FFF2-40B4-BE49-F238E27FC236}">
                <a16:creationId xmlns:a16="http://schemas.microsoft.com/office/drawing/2014/main" id="{9AFC537B-D098-60E2-D116-FFFD0BDAA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25" r="16268" b="-1"/>
          <a:stretch/>
        </p:blipFill>
        <p:spPr bwMode="auto">
          <a:xfrm>
            <a:off x="-9886" y="10"/>
            <a:ext cx="75726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16749" name="Straight Connector 11674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6739" name="Rectangle 3">
            <a:extLst>
              <a:ext uri="{FF2B5EF4-FFF2-40B4-BE49-F238E27FC236}">
                <a16:creationId xmlns:a16="http://schemas.microsoft.com/office/drawing/2014/main" id="{089494F3-D489-B819-67B8-98B6FB545B21}"/>
              </a:ext>
            </a:extLst>
          </p:cNvPr>
          <p:cNvSpPr>
            <a:spLocks noGrp="1" noChangeArrowheads="1"/>
          </p:cNvSpPr>
          <p:nvPr>
            <p:ph type="body" idx="1"/>
          </p:nvPr>
        </p:nvSpPr>
        <p:spPr>
          <a:xfrm>
            <a:off x="8153399" y="1629490"/>
            <a:ext cx="3833813" cy="4757023"/>
          </a:xfrm>
        </p:spPr>
        <p:txBody>
          <a:bodyPr>
            <a:normAutofit/>
          </a:bodyPr>
          <a:lstStyle/>
          <a:p>
            <a:pPr eaLnBrk="1" hangingPunct="1"/>
            <a:r>
              <a:rPr lang="en-US" altLang="en-US" sz="2000" dirty="0"/>
              <a:t>Most popular</a:t>
            </a:r>
          </a:p>
          <a:p>
            <a:pPr lvl="1" eaLnBrk="1" hangingPunct="1"/>
            <a:r>
              <a:rPr lang="en-US" altLang="en-US" sz="2000" dirty="0"/>
              <a:t>Less costly</a:t>
            </a:r>
          </a:p>
          <a:p>
            <a:pPr lvl="1" eaLnBrk="1" hangingPunct="1"/>
            <a:r>
              <a:rPr lang="en-US" altLang="en-US" sz="2000" dirty="0"/>
              <a:t>Less time</a:t>
            </a:r>
          </a:p>
          <a:p>
            <a:pPr lvl="1" eaLnBrk="1" hangingPunct="1"/>
            <a:r>
              <a:rPr lang="en-US" altLang="en-US" sz="2000" dirty="0"/>
              <a:t>Less subjective to interviewer</a:t>
            </a:r>
          </a:p>
          <a:p>
            <a:pPr lvl="2" eaLnBrk="1" hangingPunct="1"/>
            <a:r>
              <a:rPr lang="en-US" altLang="en-US" dirty="0"/>
              <a:t>As compared to face-to-face</a:t>
            </a:r>
          </a:p>
          <a:p>
            <a:pPr eaLnBrk="1" hangingPunct="1"/>
            <a:r>
              <a:rPr lang="en-US" altLang="en-US" sz="2000" dirty="0"/>
              <a:t>Often conducted with computers</a:t>
            </a:r>
          </a:p>
          <a:p>
            <a:pPr eaLnBrk="1" hangingPunct="1"/>
            <a:r>
              <a:rPr lang="en-US" altLang="en-US" sz="2000" dirty="0"/>
              <a:t>Can probe for information/clarification</a:t>
            </a:r>
          </a:p>
          <a:p>
            <a:pPr eaLnBrk="1" hangingPunct="1"/>
            <a:r>
              <a:rPr lang="en-US" altLang="en-US" sz="2000" dirty="0"/>
              <a:t>Threshold about 20 minutes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60CF866-FF3F-12A4-BD4D-2BA6EBEC7B2B}"/>
              </a:ext>
            </a:extLst>
          </p:cNvPr>
          <p:cNvSpPr>
            <a:spLocks noGrp="1" noChangeArrowheads="1"/>
          </p:cNvSpPr>
          <p:nvPr>
            <p:ph type="title"/>
          </p:nvPr>
        </p:nvSpPr>
        <p:spPr>
          <a:xfrm>
            <a:off x="6823878" y="741391"/>
            <a:ext cx="4491821" cy="1616203"/>
          </a:xfrm>
        </p:spPr>
        <p:txBody>
          <a:bodyPr anchor="b">
            <a:normAutofit/>
          </a:bodyPr>
          <a:lstStyle/>
          <a:p>
            <a:pPr eaLnBrk="1" hangingPunct="1"/>
            <a:r>
              <a:rPr lang="en-US" altLang="en-US" sz="3200" dirty="0"/>
              <a:t>Constructions</a:t>
            </a:r>
          </a:p>
        </p:txBody>
      </p:sp>
      <p:pic>
        <p:nvPicPr>
          <p:cNvPr id="117765" name="Picture 117764" descr="Sunset silhouette of scaffolding in construction site">
            <a:extLst>
              <a:ext uri="{FF2B5EF4-FFF2-40B4-BE49-F238E27FC236}">
                <a16:creationId xmlns:a16="http://schemas.microsoft.com/office/drawing/2014/main" id="{4AD81B08-B021-7F4D-6EA5-FE848E6CE876}"/>
              </a:ext>
            </a:extLst>
          </p:cNvPr>
          <p:cNvPicPr>
            <a:picLocks noChangeAspect="1"/>
          </p:cNvPicPr>
          <p:nvPr/>
        </p:nvPicPr>
        <p:blipFill rotWithShape="1">
          <a:blip r:embed="rId2"/>
          <a:srcRect l="22261" r="18405" b="-1"/>
          <a:stretch/>
        </p:blipFill>
        <p:spPr>
          <a:xfrm>
            <a:off x="20" y="10"/>
            <a:ext cx="6095980" cy="6857990"/>
          </a:xfrm>
          <a:prstGeom prst="rect">
            <a:avLst/>
          </a:prstGeom>
        </p:spPr>
      </p:pic>
      <p:grpSp>
        <p:nvGrpSpPr>
          <p:cNvPr id="117769" name="Group 11776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7770" name="Rectangle 11776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71" name="Rectangle 11777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763" name="Rectangle 3">
            <a:extLst>
              <a:ext uri="{FF2B5EF4-FFF2-40B4-BE49-F238E27FC236}">
                <a16:creationId xmlns:a16="http://schemas.microsoft.com/office/drawing/2014/main" id="{8D6A6602-269B-B81D-23E9-1E7EC62B0F8D}"/>
              </a:ext>
            </a:extLst>
          </p:cNvPr>
          <p:cNvSpPr>
            <a:spLocks noGrp="1" noChangeArrowheads="1"/>
          </p:cNvSpPr>
          <p:nvPr>
            <p:ph type="body" idx="1"/>
          </p:nvPr>
        </p:nvSpPr>
        <p:spPr>
          <a:xfrm>
            <a:off x="6823878" y="2533476"/>
            <a:ext cx="4491820" cy="3447832"/>
          </a:xfrm>
        </p:spPr>
        <p:txBody>
          <a:bodyPr anchor="t">
            <a:normAutofit/>
          </a:bodyPr>
          <a:lstStyle/>
          <a:p>
            <a:pPr eaLnBrk="1" hangingPunct="1"/>
            <a:r>
              <a:rPr lang="en-US" altLang="en-US" sz="2400" dirty="0"/>
              <a:t>Regardless of survey type, construct in a way</a:t>
            </a:r>
          </a:p>
          <a:p>
            <a:pPr lvl="1" eaLnBrk="1" hangingPunct="1"/>
            <a:endParaRPr lang="en-US" altLang="en-US" dirty="0"/>
          </a:p>
          <a:p>
            <a:pPr lvl="1" eaLnBrk="1" hangingPunct="1"/>
            <a:r>
              <a:rPr lang="en-US" altLang="en-US" dirty="0"/>
              <a:t>Allows for candid answers</a:t>
            </a:r>
          </a:p>
          <a:p>
            <a:pPr lvl="1" eaLnBrk="1" hangingPunct="1"/>
            <a:r>
              <a:rPr lang="en-US" altLang="en-US" dirty="0"/>
              <a:t>Accurately</a:t>
            </a:r>
          </a:p>
          <a:p>
            <a:pPr lvl="1" eaLnBrk="1" hangingPunct="1"/>
            <a:r>
              <a:rPr lang="en-US" altLang="en-US" dirty="0"/>
              <a:t>Consistently</a:t>
            </a:r>
          </a:p>
          <a:p>
            <a:pPr lvl="1" eaLnBrk="1" hangingPunct="1"/>
            <a:r>
              <a:rPr lang="en-US" altLang="en-US" dirty="0"/>
              <a:t>Addresses goals, hypotheses, research questions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23F7B51-BB9F-830A-C157-8C828FFE50D3}"/>
              </a:ext>
            </a:extLst>
          </p:cNvPr>
          <p:cNvSpPr>
            <a:spLocks noGrp="1" noChangeArrowheads="1"/>
          </p:cNvSpPr>
          <p:nvPr>
            <p:ph type="title"/>
          </p:nvPr>
        </p:nvSpPr>
        <p:spPr>
          <a:xfrm>
            <a:off x="6823878" y="68590"/>
            <a:ext cx="4491821" cy="1616203"/>
          </a:xfrm>
        </p:spPr>
        <p:txBody>
          <a:bodyPr anchor="b">
            <a:normAutofit/>
          </a:bodyPr>
          <a:lstStyle/>
          <a:p>
            <a:pPr eaLnBrk="1" hangingPunct="1"/>
            <a:r>
              <a:rPr lang="en-US" altLang="en-US" sz="3200" dirty="0"/>
              <a:t>Instructions</a:t>
            </a:r>
          </a:p>
        </p:txBody>
      </p:sp>
      <p:pic>
        <p:nvPicPr>
          <p:cNvPr id="118789" name="Picture 118788" descr="Magnifying glass showing decling performance">
            <a:extLst>
              <a:ext uri="{FF2B5EF4-FFF2-40B4-BE49-F238E27FC236}">
                <a16:creationId xmlns:a16="http://schemas.microsoft.com/office/drawing/2014/main" id="{3DB9AC5D-02EC-864C-020A-7DBF3600AF05}"/>
              </a:ext>
            </a:extLst>
          </p:cNvPr>
          <p:cNvPicPr>
            <a:picLocks noChangeAspect="1"/>
          </p:cNvPicPr>
          <p:nvPr/>
        </p:nvPicPr>
        <p:blipFill rotWithShape="1">
          <a:blip r:embed="rId2"/>
          <a:srcRect l="5051" r="35615" b="-1"/>
          <a:stretch/>
        </p:blipFill>
        <p:spPr>
          <a:xfrm>
            <a:off x="20" y="10"/>
            <a:ext cx="6095980" cy="6857990"/>
          </a:xfrm>
          <a:prstGeom prst="rect">
            <a:avLst/>
          </a:prstGeom>
        </p:spPr>
      </p:pic>
      <p:grpSp>
        <p:nvGrpSpPr>
          <p:cNvPr id="118790" name="Group 11878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8793" name="Rectangle 11879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1" name="Rectangle 11879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659" name="Rectangle 3">
            <a:extLst>
              <a:ext uri="{FF2B5EF4-FFF2-40B4-BE49-F238E27FC236}">
                <a16:creationId xmlns:a16="http://schemas.microsoft.com/office/drawing/2014/main" id="{23E31179-F4B9-6FCD-6188-C210A69367CC}"/>
              </a:ext>
            </a:extLst>
          </p:cNvPr>
          <p:cNvSpPr>
            <a:spLocks noGrp="1" noChangeArrowheads="1"/>
          </p:cNvSpPr>
          <p:nvPr>
            <p:ph type="body" idx="1"/>
          </p:nvPr>
        </p:nvSpPr>
        <p:spPr>
          <a:xfrm>
            <a:off x="6823878" y="1919114"/>
            <a:ext cx="5177622" cy="4553124"/>
          </a:xfrm>
        </p:spPr>
        <p:txBody>
          <a:bodyPr anchor="t">
            <a:noAutofit/>
          </a:bodyPr>
          <a:lstStyle/>
          <a:p>
            <a:pPr eaLnBrk="1" hangingPunct="1">
              <a:defRPr/>
            </a:pPr>
            <a:r>
              <a:rPr lang="en-US" sz="2000" dirty="0"/>
              <a:t>Beginning of each section, should include clear instructions</a:t>
            </a:r>
          </a:p>
          <a:p>
            <a:pPr eaLnBrk="1" hangingPunct="1">
              <a:defRPr/>
            </a:pPr>
            <a:endParaRPr lang="en-US" sz="2000" dirty="0"/>
          </a:p>
          <a:p>
            <a:pPr eaLnBrk="1" hangingPunct="1">
              <a:defRPr/>
            </a:pPr>
            <a:r>
              <a:rPr lang="en-US" sz="2000" dirty="0"/>
              <a:t>Disclose needed information for respondents to decide whether to complete the survey</a:t>
            </a:r>
          </a:p>
          <a:p>
            <a:pPr marL="0" indent="0">
              <a:buNone/>
              <a:defRPr/>
            </a:pPr>
            <a:endParaRPr lang="en-US" sz="2000" dirty="0"/>
          </a:p>
          <a:p>
            <a:pPr eaLnBrk="1" hangingPunct="1">
              <a:defRPr/>
            </a:pPr>
            <a:r>
              <a:rPr lang="en-US" sz="2000" dirty="0"/>
              <a:t>Tell whether</a:t>
            </a:r>
          </a:p>
          <a:p>
            <a:pPr lvl="1" eaLnBrk="1" hangingPunct="1">
              <a:defRPr/>
            </a:pPr>
            <a:r>
              <a:rPr lang="en-US" sz="2000" b="1" dirty="0"/>
              <a:t>Anonymous</a:t>
            </a:r>
            <a:r>
              <a:rPr lang="en-US" sz="2000" dirty="0"/>
              <a:t>: no names or IDs</a:t>
            </a:r>
          </a:p>
          <a:p>
            <a:pPr lvl="1" eaLnBrk="1" hangingPunct="1">
              <a:defRPr/>
            </a:pPr>
            <a:r>
              <a:rPr lang="en-US" sz="2000" b="1" dirty="0"/>
              <a:t>Confidential</a:t>
            </a:r>
            <a:r>
              <a:rPr lang="en-US" sz="2000" dirty="0"/>
              <a:t>: names or IDs, not attached responses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44" name="Rectangle 9114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6" name="Rectangle 9114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Başlık 1">
            <a:extLst>
              <a:ext uri="{FF2B5EF4-FFF2-40B4-BE49-F238E27FC236}">
                <a16:creationId xmlns:a16="http://schemas.microsoft.com/office/drawing/2014/main" id="{81DF4147-8F50-4A83-6694-6DDEA8CD8D69}"/>
              </a:ext>
            </a:extLst>
          </p:cNvPr>
          <p:cNvSpPr>
            <a:spLocks noGrp="1"/>
          </p:cNvSpPr>
          <p:nvPr>
            <p:ph type="title"/>
          </p:nvPr>
        </p:nvSpPr>
        <p:spPr>
          <a:xfrm>
            <a:off x="4572001" y="601744"/>
            <a:ext cx="6781800" cy="1338696"/>
          </a:xfrm>
        </p:spPr>
        <p:txBody>
          <a:bodyPr>
            <a:normAutofit/>
          </a:bodyPr>
          <a:lstStyle/>
          <a:p>
            <a:pPr eaLnBrk="1" hangingPunct="1"/>
            <a:r>
              <a:rPr lang="tr-TR" altLang="en-US"/>
              <a:t>Before the Design of Quetionnaire</a:t>
            </a:r>
          </a:p>
        </p:txBody>
      </p:sp>
      <p:pic>
        <p:nvPicPr>
          <p:cNvPr id="91140" name="Picture 91139" descr="A person reaching for a paper on a table full of paper and sticky notes">
            <a:extLst>
              <a:ext uri="{FF2B5EF4-FFF2-40B4-BE49-F238E27FC236}">
                <a16:creationId xmlns:a16="http://schemas.microsoft.com/office/drawing/2014/main" id="{714789D4-F3D5-CD5A-656A-98567E9AFE47}"/>
              </a:ext>
            </a:extLst>
          </p:cNvPr>
          <p:cNvPicPr>
            <a:picLocks noChangeAspect="1"/>
          </p:cNvPicPr>
          <p:nvPr/>
        </p:nvPicPr>
        <p:blipFill rotWithShape="1">
          <a:blip r:embed="rId3"/>
          <a:srcRect l="31231" r="32223"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A443CC42-86EC-7C3E-F484-91CF28AA77A7}"/>
              </a:ext>
            </a:extLst>
          </p:cNvPr>
          <p:cNvSpPr>
            <a:spLocks noGrp="1"/>
          </p:cNvSpPr>
          <p:nvPr>
            <p:ph idx="1"/>
          </p:nvPr>
        </p:nvSpPr>
        <p:spPr>
          <a:xfrm>
            <a:off x="4572001" y="2201958"/>
            <a:ext cx="6781800" cy="3900730"/>
          </a:xfrm>
        </p:spPr>
        <p:txBody>
          <a:bodyPr anchor="t">
            <a:normAutofit/>
          </a:bodyPr>
          <a:lstStyle/>
          <a:p>
            <a:pPr marL="0" indent="0">
              <a:buNone/>
              <a:defRPr/>
            </a:pPr>
            <a:r>
              <a:rPr lang="en-GB" dirty="0"/>
              <a:t>Your approach should take consideration of:</a:t>
            </a:r>
          </a:p>
          <a:p>
            <a:pPr eaLnBrk="1" hangingPunct="1">
              <a:defRPr/>
            </a:pPr>
            <a:r>
              <a:rPr lang="en-GB" dirty="0"/>
              <a:t>Your topic</a:t>
            </a:r>
          </a:p>
          <a:p>
            <a:pPr eaLnBrk="1" hangingPunct="1">
              <a:defRPr/>
            </a:pPr>
            <a:r>
              <a:rPr lang="en-GB" dirty="0"/>
              <a:t>Who you want survey</a:t>
            </a:r>
          </a:p>
          <a:p>
            <a:pPr eaLnBrk="1" hangingPunct="1">
              <a:defRPr/>
            </a:pPr>
            <a:r>
              <a:rPr lang="en-GB" dirty="0"/>
              <a:t>The type of information you want</a:t>
            </a:r>
          </a:p>
          <a:p>
            <a:pPr eaLnBrk="1" hangingPunct="1">
              <a:defRPr/>
            </a:pPr>
            <a:r>
              <a:rPr lang="en-GB" dirty="0"/>
              <a:t>Your budget</a:t>
            </a:r>
          </a:p>
          <a:p>
            <a:pPr eaLnBrk="1" hangingPunct="1">
              <a:defRPr/>
            </a:pPr>
            <a:r>
              <a:rPr lang="en-GB" dirty="0"/>
              <a:t>How quickly you need the information</a:t>
            </a:r>
          </a:p>
          <a:p>
            <a:pPr eaLnBrk="1" hangingPunct="1">
              <a:defRPr/>
            </a:pPr>
            <a:endParaRPr lang="tr-TR" sz="2000" dirty="0"/>
          </a:p>
        </p:txBody>
      </p:sp>
      <p:pic>
        <p:nvPicPr>
          <p:cNvPr id="2" name="Picture 1" descr="Icon&#10;&#10;Description automatically generated">
            <a:extLst>
              <a:ext uri="{FF2B5EF4-FFF2-40B4-BE49-F238E27FC236}">
                <a16:creationId xmlns:a16="http://schemas.microsoft.com/office/drawing/2014/main" id="{99449216-39FE-FA55-56EE-1CCABD3BFC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9BC9E48-EB6F-A75E-F3AA-78FBE3AF7B9B}"/>
              </a:ext>
            </a:extLst>
          </p:cNvPr>
          <p:cNvSpPr>
            <a:spLocks noGrp="1" noChangeArrowheads="1"/>
          </p:cNvSpPr>
          <p:nvPr>
            <p:ph type="title"/>
          </p:nvPr>
        </p:nvSpPr>
        <p:spPr>
          <a:xfrm>
            <a:off x="838200" y="681037"/>
            <a:ext cx="8001000" cy="1143000"/>
          </a:xfrm>
        </p:spPr>
        <p:txBody>
          <a:bodyPr/>
          <a:lstStyle/>
          <a:p>
            <a:pPr eaLnBrk="1" hangingPunct="1"/>
            <a:r>
              <a:rPr lang="en-US" altLang="en-US" dirty="0"/>
              <a:t>Instructions</a:t>
            </a:r>
          </a:p>
        </p:txBody>
      </p:sp>
      <p:sp>
        <p:nvSpPr>
          <p:cNvPr id="71683" name="Rectangle 3">
            <a:extLst>
              <a:ext uri="{FF2B5EF4-FFF2-40B4-BE49-F238E27FC236}">
                <a16:creationId xmlns:a16="http://schemas.microsoft.com/office/drawing/2014/main" id="{07416832-466A-E899-1C98-11B9F7A3DE03}"/>
              </a:ext>
            </a:extLst>
          </p:cNvPr>
          <p:cNvSpPr>
            <a:spLocks noGrp="1" noChangeArrowheads="1"/>
          </p:cNvSpPr>
          <p:nvPr>
            <p:ph type="body" idx="1"/>
          </p:nvPr>
        </p:nvSpPr>
        <p:spPr/>
        <p:txBody>
          <a:bodyPr/>
          <a:lstStyle/>
          <a:p>
            <a:pPr eaLnBrk="1" hangingPunct="1">
              <a:lnSpc>
                <a:spcPct val="150000"/>
              </a:lnSpc>
              <a:defRPr/>
            </a:pPr>
            <a:r>
              <a:rPr lang="tr-TR" dirty="0"/>
              <a:t>Give </a:t>
            </a:r>
            <a:r>
              <a:rPr lang="en-US" dirty="0"/>
              <a:t>information about </a:t>
            </a:r>
            <a:r>
              <a:rPr lang="tr-TR" dirty="0"/>
              <a:t>questionnaire time</a:t>
            </a:r>
            <a:r>
              <a:rPr lang="en-GB" dirty="0"/>
              <a:t> </a:t>
            </a:r>
            <a:endParaRPr lang="en-US" dirty="0"/>
          </a:p>
          <a:p>
            <a:pPr eaLnBrk="1" hangingPunct="1">
              <a:lnSpc>
                <a:spcPct val="150000"/>
              </a:lnSpc>
              <a:defRPr/>
            </a:pPr>
            <a:r>
              <a:rPr lang="en-US" dirty="0"/>
              <a:t>Be consistent with instructions and format</a:t>
            </a:r>
          </a:p>
          <a:p>
            <a:pPr lvl="1" eaLnBrk="1" hangingPunct="1">
              <a:lnSpc>
                <a:spcPct val="150000"/>
              </a:lnSpc>
              <a:defRPr/>
            </a:pPr>
            <a:r>
              <a:rPr lang="en-US" dirty="0"/>
              <a:t>A little variation might break up ‘routine’</a:t>
            </a:r>
            <a:endParaRPr lang="tr-TR" dirty="0"/>
          </a:p>
          <a:p>
            <a:pPr eaLnBrk="1" hangingPunct="1">
              <a:lnSpc>
                <a:spcPct val="150000"/>
              </a:lnSpc>
              <a:defRPr/>
            </a:pPr>
            <a:r>
              <a:rPr lang="en-US" dirty="0">
                <a:cs typeface="Arial" charset="0"/>
              </a:rPr>
              <a:t>Avoid ambiguity, confusion, and vagueness</a:t>
            </a:r>
            <a:r>
              <a:rPr lang="en-US" i="1" dirty="0">
                <a:cs typeface="Arial" charset="0"/>
              </a:rPr>
              <a:t>.</a:t>
            </a:r>
            <a:r>
              <a:rPr lang="en-US" dirty="0">
                <a:cs typeface="Arial" charset="0"/>
              </a:rPr>
              <a:t> </a:t>
            </a:r>
            <a:endParaRPr lang="en-US" dirty="0"/>
          </a:p>
          <a:p>
            <a:pPr lvl="1" eaLnBrk="1" hangingPunct="1">
              <a:defRPr/>
            </a:pPr>
            <a:r>
              <a:rPr lang="en-US" dirty="0"/>
              <a:t>Make sure it is absolutely clear what you are asking and how you want it answered.</a:t>
            </a:r>
          </a:p>
          <a:p>
            <a:pPr lvl="1" eaLnBrk="1" hangingPunct="1">
              <a:defRPr/>
            </a:pPr>
            <a:r>
              <a:rPr lang="en-US" dirty="0"/>
              <a:t>Avoid indefinite words or response categories.</a:t>
            </a:r>
          </a:p>
          <a:p>
            <a:pPr marL="457200" lvl="1" indent="0">
              <a:buNone/>
              <a:defRPr/>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40" name="Rectangle 12083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42" name="Rectangle 12084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0844" name="Group 12084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0845" name="Freeform: Shape 12084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846" name="Freeform: Shape 12084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847" name="Freeform: Shape 12084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848" name="Freeform: Shape 12084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0834" name="Rectangle 2">
            <a:extLst>
              <a:ext uri="{FF2B5EF4-FFF2-40B4-BE49-F238E27FC236}">
                <a16:creationId xmlns:a16="http://schemas.microsoft.com/office/drawing/2014/main" id="{CD09C0B5-EE8A-4E53-C84D-A3191F61B60D}"/>
              </a:ext>
            </a:extLst>
          </p:cNvPr>
          <p:cNvSpPr>
            <a:spLocks noGrp="1" noChangeArrowheads="1"/>
          </p:cNvSpPr>
          <p:nvPr>
            <p:ph type="title"/>
          </p:nvPr>
        </p:nvSpPr>
        <p:spPr>
          <a:xfrm>
            <a:off x="640080" y="1243013"/>
            <a:ext cx="3855720" cy="4371974"/>
          </a:xfrm>
        </p:spPr>
        <p:txBody>
          <a:bodyPr>
            <a:normAutofit/>
          </a:bodyPr>
          <a:lstStyle/>
          <a:p>
            <a:pPr eaLnBrk="1" hangingPunct="1"/>
            <a:r>
              <a:rPr lang="en-US" altLang="en-US" sz="3600">
                <a:solidFill>
                  <a:schemeClr val="tx2"/>
                </a:solidFill>
              </a:rPr>
              <a:t>Instructions</a:t>
            </a:r>
            <a:endParaRPr lang="tr-TR" altLang="en-US" sz="3600">
              <a:solidFill>
                <a:schemeClr val="tx2"/>
              </a:solidFill>
            </a:endParaRPr>
          </a:p>
        </p:txBody>
      </p:sp>
      <p:sp>
        <p:nvSpPr>
          <p:cNvPr id="120835" name="Rectangle 3">
            <a:extLst>
              <a:ext uri="{FF2B5EF4-FFF2-40B4-BE49-F238E27FC236}">
                <a16:creationId xmlns:a16="http://schemas.microsoft.com/office/drawing/2014/main" id="{A45840F0-E7A9-E1F5-254C-E9A2060B09C9}"/>
              </a:ext>
            </a:extLst>
          </p:cNvPr>
          <p:cNvSpPr>
            <a:spLocks noGrp="1" noChangeArrowheads="1"/>
          </p:cNvSpPr>
          <p:nvPr>
            <p:ph type="body" idx="1"/>
          </p:nvPr>
        </p:nvSpPr>
        <p:spPr>
          <a:xfrm>
            <a:off x="6172200" y="804672"/>
            <a:ext cx="5221224" cy="5230368"/>
          </a:xfrm>
        </p:spPr>
        <p:txBody>
          <a:bodyPr anchor="ctr">
            <a:normAutofit/>
          </a:bodyPr>
          <a:lstStyle/>
          <a:p>
            <a:pPr eaLnBrk="1" hangingPunct="1"/>
            <a:r>
              <a:rPr lang="en-US" altLang="en-US" sz="2400" dirty="0">
                <a:solidFill>
                  <a:schemeClr val="tx2"/>
                </a:solidFill>
                <a:cs typeface="Arial" panose="020B0604020202020204" pitchFamily="34" charset="0"/>
              </a:rPr>
              <a:t>Avoid asking questions beyond a respondent's capabilities</a:t>
            </a:r>
          </a:p>
          <a:p>
            <a:pPr eaLnBrk="1" hangingPunct="1"/>
            <a:endParaRPr lang="en-US" altLang="en-US" sz="2400" dirty="0">
              <a:solidFill>
                <a:schemeClr val="tx2"/>
              </a:solidFill>
              <a:cs typeface="Arial" panose="020B0604020202020204" pitchFamily="34" charset="0"/>
            </a:endParaRPr>
          </a:p>
          <a:p>
            <a:pPr lvl="1" eaLnBrk="1" hangingPunct="1"/>
            <a:r>
              <a:rPr lang="en-US" altLang="en-US" dirty="0">
                <a:solidFill>
                  <a:schemeClr val="tx2"/>
                </a:solidFill>
              </a:rPr>
              <a:t>People have cognitive limitations, especially when it comes to memory of past events. </a:t>
            </a:r>
          </a:p>
          <a:p>
            <a:pPr lvl="1" eaLnBrk="1" hangingPunct="1"/>
            <a:endParaRPr lang="en-US" altLang="en-US" dirty="0">
              <a:solidFill>
                <a:schemeClr val="tx2"/>
              </a:solidFill>
            </a:endParaRPr>
          </a:p>
          <a:p>
            <a:pPr lvl="1" eaLnBrk="1" hangingPunct="1"/>
            <a:r>
              <a:rPr lang="en-US" altLang="en-US" dirty="0">
                <a:solidFill>
                  <a:schemeClr val="tx2"/>
                </a:solidFill>
              </a:rPr>
              <a:t>It is pointless to ask people about things that are not natural ways for them to think. </a:t>
            </a:r>
          </a:p>
        </p:txBody>
      </p:sp>
      <p:pic>
        <p:nvPicPr>
          <p:cNvPr id="2" name="Picture 1" descr="Icon&#10;&#10;Description automatically generated">
            <a:extLst>
              <a:ext uri="{FF2B5EF4-FFF2-40B4-BE49-F238E27FC236}">
                <a16:creationId xmlns:a16="http://schemas.microsoft.com/office/drawing/2014/main" id="{80962ACF-5CCD-6A84-ABE0-AF7A6AC72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48C4-F787-3146-9D55-C2A96982A2AD}"/>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AAA27B12-8988-5D7F-D0AA-5863E00BBCB1}"/>
              </a:ext>
            </a:extLst>
          </p:cNvPr>
          <p:cNvSpPr>
            <a:spLocks noGrp="1"/>
          </p:cNvSpPr>
          <p:nvPr>
            <p:ph idx="1"/>
          </p:nvPr>
        </p:nvSpPr>
        <p:spPr/>
        <p:txBody>
          <a:bodyPr/>
          <a:lstStyle/>
          <a:p>
            <a:pPr algn="l" rtl="0" fontAlgn="base">
              <a:buFont typeface="+mj-lt"/>
              <a:buAutoNum type="arabicPeriod"/>
            </a:pPr>
            <a:r>
              <a:rPr lang="en-US" sz="1800" b="0" i="0" u="sng" strike="noStrike" dirty="0">
                <a:solidFill>
                  <a:srgbClr val="0563C1"/>
                </a:solidFill>
                <a:effectLst/>
                <a:highlight>
                  <a:srgbClr val="FFFFFF"/>
                </a:highlight>
                <a:latin typeface="Aptos" panose="020B0004020202020204" pitchFamily="34" charset="0"/>
                <a:hlinkClick r:id="rId2"/>
              </a:rPr>
              <a:t>Questionnaire Design | Methods, Question Types &amp; Examples - </a:t>
            </a:r>
            <a:r>
              <a:rPr lang="en-US" sz="1800" b="0" i="0" u="sng" strike="noStrike" dirty="0" err="1">
                <a:solidFill>
                  <a:srgbClr val="0563C1"/>
                </a:solidFill>
                <a:effectLst/>
                <a:highlight>
                  <a:srgbClr val="FFFFFF"/>
                </a:highlight>
                <a:latin typeface="Aptos" panose="020B0004020202020204" pitchFamily="34" charset="0"/>
                <a:hlinkClick r:id="rId2"/>
              </a:rPr>
              <a:t>Scribbr</a:t>
            </a:r>
            <a:r>
              <a:rPr lang="en-US" sz="1800" b="0" i="0" dirty="0">
                <a:solidFill>
                  <a:srgbClr val="000000"/>
                </a:solidFill>
                <a:effectLst/>
                <a:highlight>
                  <a:srgbClr val="FFFFFF"/>
                </a:highlight>
                <a:latin typeface="Aptos" panose="020B0004020202020204" pitchFamily="34" charset="0"/>
              </a:rPr>
              <a:t> </a:t>
            </a:r>
            <a:endParaRPr lang="en-US" sz="1800" b="0" i="0" dirty="0">
              <a:solidFill>
                <a:srgbClr val="000000"/>
              </a:solidFill>
              <a:effectLst/>
              <a:highlight>
                <a:srgbClr val="FFFFFF"/>
              </a:highlight>
              <a:latin typeface="Segoe UI" panose="020B0502040204020203" pitchFamily="34" charset="0"/>
            </a:endParaRPr>
          </a:p>
          <a:p>
            <a:pPr algn="l" rtl="0" fontAlgn="base">
              <a:buFont typeface="+mj-lt"/>
              <a:buAutoNum type="arabicPeriod" startAt="2"/>
            </a:pPr>
            <a:r>
              <a:rPr lang="en-US" sz="1800" b="0" i="0" u="sng" strike="noStrike" dirty="0">
                <a:solidFill>
                  <a:srgbClr val="0563C1"/>
                </a:solidFill>
                <a:effectLst/>
                <a:highlight>
                  <a:srgbClr val="FFFFFF"/>
                </a:highlight>
                <a:latin typeface="Aptos" panose="020B0004020202020204" pitchFamily="34" charset="0"/>
                <a:hlinkClick r:id="rId3"/>
              </a:rPr>
              <a:t>How to Design an Effective Questionnaire - </a:t>
            </a:r>
            <a:r>
              <a:rPr lang="en-US" sz="1800" b="0" i="0" u="sng" strike="noStrike" dirty="0" err="1">
                <a:solidFill>
                  <a:srgbClr val="0563C1"/>
                </a:solidFill>
                <a:effectLst/>
                <a:highlight>
                  <a:srgbClr val="FFFFFF"/>
                </a:highlight>
                <a:latin typeface="Aptos" panose="020B0004020202020204" pitchFamily="34" charset="0"/>
                <a:hlinkClick r:id="rId3"/>
              </a:rPr>
              <a:t>iMotions</a:t>
            </a:r>
            <a:r>
              <a:rPr lang="en-US" sz="1800" b="0" i="0" dirty="0">
                <a:solidFill>
                  <a:srgbClr val="000000"/>
                </a:solidFill>
                <a:effectLst/>
                <a:highlight>
                  <a:srgbClr val="FFFFFF"/>
                </a:highlight>
                <a:latin typeface="Aptos" panose="020B0004020202020204" pitchFamily="34" charset="0"/>
              </a:rPr>
              <a:t> </a:t>
            </a:r>
            <a:endParaRPr lang="en-US" sz="1800" b="0" i="0" dirty="0">
              <a:solidFill>
                <a:srgbClr val="000000"/>
              </a:solidFill>
              <a:effectLst/>
              <a:highlight>
                <a:srgbClr val="FFFFFF"/>
              </a:highlight>
              <a:latin typeface="Segoe UI" panose="020B0502040204020203" pitchFamily="34" charset="0"/>
            </a:endParaRPr>
          </a:p>
          <a:p>
            <a:pPr algn="l" rtl="0" fontAlgn="base">
              <a:buFont typeface="+mj-lt"/>
              <a:buAutoNum type="arabicPeriod" startAt="3"/>
            </a:pPr>
            <a:r>
              <a:rPr lang="en-US" sz="1800" b="0" i="0" u="sng" strike="noStrike" dirty="0">
                <a:solidFill>
                  <a:srgbClr val="0563C1"/>
                </a:solidFill>
                <a:effectLst/>
                <a:highlight>
                  <a:srgbClr val="FFFFFF"/>
                </a:highlight>
                <a:latin typeface="Aptos" panose="020B0004020202020204" pitchFamily="34" charset="0"/>
                <a:hlinkClick r:id="rId4"/>
              </a:rPr>
              <a:t>Questionnaire: Definition, How to Design, Types &amp; Examples - Qualtrics XM</a:t>
            </a:r>
            <a:r>
              <a:rPr lang="en-US" sz="1800" b="0" i="0" dirty="0">
                <a:solidFill>
                  <a:srgbClr val="000000"/>
                </a:solidFill>
                <a:effectLst/>
                <a:highlight>
                  <a:srgbClr val="FFFFFF"/>
                </a:highlight>
                <a:latin typeface="Aptos" panose="020B0004020202020204" pitchFamily="34" charset="0"/>
              </a:rPr>
              <a:t> </a:t>
            </a:r>
            <a:endParaRPr lang="en-US" sz="1800" b="0" i="0" dirty="0">
              <a:solidFill>
                <a:srgbClr val="000000"/>
              </a:solidFill>
              <a:effectLst/>
              <a:highlight>
                <a:srgbClr val="FFFFFF"/>
              </a:highlight>
              <a:latin typeface="Segoe UI" panose="020B0502040204020203" pitchFamily="34" charset="0"/>
            </a:endParaRPr>
          </a:p>
          <a:p>
            <a:pPr algn="l" rtl="0" fontAlgn="base">
              <a:buFont typeface="+mj-lt"/>
              <a:buAutoNum type="arabicPeriod" startAt="4"/>
            </a:pPr>
            <a:r>
              <a:rPr lang="en-US" sz="1800" b="0" i="0" u="sng" strike="noStrike" dirty="0">
                <a:solidFill>
                  <a:srgbClr val="0563C1"/>
                </a:solidFill>
                <a:effectLst/>
                <a:highlight>
                  <a:srgbClr val="FFFFFF"/>
                </a:highlight>
                <a:latin typeface="Aptos" panose="020B0004020202020204" pitchFamily="34" charset="0"/>
                <a:hlinkClick r:id="rId5"/>
              </a:rPr>
              <a:t>How to Make a Questionnaire: Examples + Template - </a:t>
            </a:r>
            <a:r>
              <a:rPr lang="en-US" sz="1800" b="0" i="0" u="sng" strike="noStrike" dirty="0" err="1">
                <a:solidFill>
                  <a:srgbClr val="0563C1"/>
                </a:solidFill>
                <a:effectLst/>
                <a:highlight>
                  <a:srgbClr val="FFFFFF"/>
                </a:highlight>
                <a:latin typeface="Aptos" panose="020B0004020202020204" pitchFamily="34" charset="0"/>
                <a:hlinkClick r:id="rId5"/>
              </a:rPr>
              <a:t>SurveyKing</a:t>
            </a:r>
            <a:r>
              <a:rPr lang="en-US" sz="1800" b="0" i="0" dirty="0">
                <a:solidFill>
                  <a:srgbClr val="000000"/>
                </a:solidFill>
                <a:effectLst/>
                <a:highlight>
                  <a:srgbClr val="FFFFFF"/>
                </a:highlight>
                <a:latin typeface="Aptos" panose="020B0004020202020204" pitchFamily="34" charset="0"/>
              </a:rPr>
              <a:t> </a:t>
            </a:r>
            <a:endParaRPr lang="en-US" sz="1800" b="0" i="0" dirty="0">
              <a:solidFill>
                <a:srgbClr val="000000"/>
              </a:solidFill>
              <a:effectLst/>
              <a:highlight>
                <a:srgbClr val="FFFFFF"/>
              </a:highlight>
              <a:latin typeface="Segoe UI" panose="020B0502040204020203" pitchFamily="34" charset="0"/>
            </a:endParaRPr>
          </a:p>
          <a:p>
            <a:pPr algn="l" rtl="0" fontAlgn="base">
              <a:buFont typeface="+mj-lt"/>
              <a:buAutoNum type="arabicPeriod" startAt="5"/>
            </a:pPr>
            <a:r>
              <a:rPr lang="en-US" sz="1800" b="0" i="0" u="sng" strike="noStrike" dirty="0">
                <a:solidFill>
                  <a:srgbClr val="0563C1"/>
                </a:solidFill>
                <a:effectLst/>
                <a:highlight>
                  <a:srgbClr val="FFFFFF"/>
                </a:highlight>
                <a:latin typeface="Aptos" panose="020B0004020202020204" pitchFamily="34" charset="0"/>
                <a:hlinkClick r:id="rId6"/>
              </a:rPr>
              <a:t>How to design a questionnaire for research - </a:t>
            </a:r>
            <a:r>
              <a:rPr lang="en-US" sz="1800" b="0" i="0" u="sng" strike="noStrike" dirty="0" err="1">
                <a:solidFill>
                  <a:srgbClr val="0563C1"/>
                </a:solidFill>
                <a:effectLst/>
                <a:highlight>
                  <a:srgbClr val="FFFFFF"/>
                </a:highlight>
                <a:latin typeface="Aptos" panose="020B0004020202020204" pitchFamily="34" charset="0"/>
                <a:hlinkClick r:id="rId6"/>
              </a:rPr>
              <a:t>Enago</a:t>
            </a:r>
            <a:r>
              <a:rPr lang="en-US" sz="1800" b="0" i="0" dirty="0">
                <a:solidFill>
                  <a:srgbClr val="000000"/>
                </a:solidFill>
                <a:effectLst/>
                <a:highlight>
                  <a:srgbClr val="FFFFFF"/>
                </a:highlight>
                <a:latin typeface="Aptos" panose="020B0004020202020204" pitchFamily="34" charset="0"/>
              </a:rPr>
              <a:t> </a:t>
            </a:r>
            <a:endParaRPr lang="en-US" sz="1800" b="0" i="0" dirty="0">
              <a:solidFill>
                <a:srgbClr val="000000"/>
              </a:solidFill>
              <a:effectLst/>
              <a:highlight>
                <a:srgbClr val="FFFFFF"/>
              </a:highlight>
              <a:latin typeface="Segoe UI" panose="020B0502040204020203" pitchFamily="34" charset="0"/>
            </a:endParaRPr>
          </a:p>
          <a:p>
            <a:pPr algn="l" rtl="0" fontAlgn="base">
              <a:buFont typeface="+mj-lt"/>
              <a:buAutoNum type="arabicPeriod" startAt="6"/>
            </a:pPr>
            <a:r>
              <a:rPr lang="en-US" sz="1800" b="0" i="0" u="sng" strike="noStrike">
                <a:solidFill>
                  <a:srgbClr val="0563C1"/>
                </a:solidFill>
                <a:effectLst/>
                <a:highlight>
                  <a:srgbClr val="FFFFFF"/>
                </a:highlight>
                <a:latin typeface="Aptos" panose="020B0004020202020204" pitchFamily="34" charset="0"/>
                <a:hlinkClick r:id="rId7"/>
              </a:rPr>
              <a:t>en.wikipedia.org</a:t>
            </a:r>
            <a:r>
              <a:rPr lang="en-US" sz="1800" b="0" i="0">
                <a:solidFill>
                  <a:srgbClr val="000000"/>
                </a:solidFill>
                <a:effectLst/>
                <a:highlight>
                  <a:srgbClr val="FFFFFF"/>
                </a:highlight>
                <a:latin typeface="Aptos" panose="020B0004020202020204" pitchFamily="34" charset="0"/>
              </a:rPr>
              <a:t> </a:t>
            </a:r>
            <a:endParaRPr lang="en-US" sz="1800" b="0" i="0">
              <a:solidFill>
                <a:srgbClr val="000000"/>
              </a:solidFill>
              <a:effectLst/>
              <a:highlight>
                <a:srgbClr val="FFFFFF"/>
              </a:highlight>
              <a:latin typeface="Segoe UI" panose="020B0502040204020203" pitchFamily="34" charset="0"/>
            </a:endParaRPr>
          </a:p>
          <a:p>
            <a:endParaRPr lang="en-GB" dirty="0"/>
          </a:p>
        </p:txBody>
      </p:sp>
    </p:spTree>
    <p:extLst>
      <p:ext uri="{BB962C8B-B14F-4D97-AF65-F5344CB8AC3E}">
        <p14:creationId xmlns:p14="http://schemas.microsoft.com/office/powerpoint/2010/main" val="1930065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9538-1CB8-E89F-1CF3-2199FBE65F0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1BE06350-0B6F-AABD-39F0-677504B496C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1459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9" name="Rectangle 9216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65" name="Picture 92164" descr="Hand holding a pen shading number on a sheet">
            <a:extLst>
              <a:ext uri="{FF2B5EF4-FFF2-40B4-BE49-F238E27FC236}">
                <a16:creationId xmlns:a16="http://schemas.microsoft.com/office/drawing/2014/main" id="{9FBBE0B1-8C5E-6756-57A4-935F7E435896}"/>
              </a:ext>
            </a:extLst>
          </p:cNvPr>
          <p:cNvPicPr>
            <a:picLocks noChangeAspect="1"/>
          </p:cNvPicPr>
          <p:nvPr/>
        </p:nvPicPr>
        <p:blipFill rotWithShape="1">
          <a:blip r:embed="rId2"/>
          <a:srcRect l="28861" r="-1"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92171" name="Freeform: Shape 9217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173" name="Freeform: Shape 9217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62" name="Başlık 1">
            <a:extLst>
              <a:ext uri="{FF2B5EF4-FFF2-40B4-BE49-F238E27FC236}">
                <a16:creationId xmlns:a16="http://schemas.microsoft.com/office/drawing/2014/main" id="{90CBFCAE-01F3-E336-0EA8-2FB4D0728947}"/>
              </a:ext>
            </a:extLst>
          </p:cNvPr>
          <p:cNvSpPr>
            <a:spLocks noGrp="1"/>
          </p:cNvSpPr>
          <p:nvPr>
            <p:ph type="title"/>
          </p:nvPr>
        </p:nvSpPr>
        <p:spPr>
          <a:xfrm>
            <a:off x="374904" y="856488"/>
            <a:ext cx="4992624" cy="1243584"/>
          </a:xfrm>
        </p:spPr>
        <p:txBody>
          <a:bodyPr anchor="ctr">
            <a:normAutofit/>
          </a:bodyPr>
          <a:lstStyle/>
          <a:p>
            <a:pPr eaLnBrk="1" hangingPunct="1"/>
            <a:r>
              <a:rPr lang="tr-TR" altLang="en-US" sz="3400"/>
              <a:t>Questionnaire Design</a:t>
            </a:r>
          </a:p>
        </p:txBody>
      </p:sp>
      <p:sp>
        <p:nvSpPr>
          <p:cNvPr id="92175" name="Rectangle 9217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177" name="Rectangle 9217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163" name="İçerik Yer Tutucusu 2">
            <a:extLst>
              <a:ext uri="{FF2B5EF4-FFF2-40B4-BE49-F238E27FC236}">
                <a16:creationId xmlns:a16="http://schemas.microsoft.com/office/drawing/2014/main" id="{521FDC27-4F42-15F6-541D-74EF36792429}"/>
              </a:ext>
            </a:extLst>
          </p:cNvPr>
          <p:cNvSpPr>
            <a:spLocks noGrp="1"/>
          </p:cNvSpPr>
          <p:nvPr>
            <p:ph idx="1"/>
          </p:nvPr>
        </p:nvSpPr>
        <p:spPr>
          <a:xfrm>
            <a:off x="374904" y="2522949"/>
            <a:ext cx="5065776" cy="3402363"/>
          </a:xfrm>
        </p:spPr>
        <p:txBody>
          <a:bodyPr anchor="t">
            <a:normAutofit/>
          </a:bodyPr>
          <a:lstStyle/>
          <a:p>
            <a:pPr eaLnBrk="1" hangingPunct="1"/>
            <a:r>
              <a:rPr lang="en-US" altLang="en-US" sz="2400" dirty="0"/>
              <a:t>Questionnaire design is a systematic process in which the researcher contemplates various question formats, considers a number of factors characterizing the survey at hand, ultimately words the various questions very carefully, and organizes the questionnaire’s layout</a:t>
            </a:r>
            <a:r>
              <a:rPr lang="tr-TR" altLang="en-US" sz="2400" dirty="0"/>
              <a:t>.</a:t>
            </a:r>
          </a:p>
        </p:txBody>
      </p:sp>
      <p:pic>
        <p:nvPicPr>
          <p:cNvPr id="2" name="Picture 1" descr="Icon&#10;&#10;Description automatically generated">
            <a:extLst>
              <a:ext uri="{FF2B5EF4-FFF2-40B4-BE49-F238E27FC236}">
                <a16:creationId xmlns:a16="http://schemas.microsoft.com/office/drawing/2014/main" id="{1FAEF5CD-0739-1486-7D50-9041EC19D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95" name="Rectangle 9319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199" name="Group 9319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3197" name="Freeform: Shape 9319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1" name="Rectangle 9320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200" name="Rectangle 9319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2" name="Isosceles Triangle 9320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7" name="İçerik Yer Tutucusu 2">
            <a:extLst>
              <a:ext uri="{FF2B5EF4-FFF2-40B4-BE49-F238E27FC236}">
                <a16:creationId xmlns:a16="http://schemas.microsoft.com/office/drawing/2014/main" id="{AD6047ED-C655-163F-FCB1-5A189E1A716F}"/>
              </a:ext>
            </a:extLst>
          </p:cNvPr>
          <p:cNvSpPr>
            <a:spLocks/>
          </p:cNvSpPr>
          <p:nvPr/>
        </p:nvSpPr>
        <p:spPr>
          <a:xfrm>
            <a:off x="838200" y="1825625"/>
            <a:ext cx="10515600" cy="4351338"/>
          </a:xfrm>
          <a:prstGeom prst="rect">
            <a:avLst/>
          </a:prstGeom>
        </p:spPr>
        <p:txBody>
          <a:bodyPr/>
          <a:lstStyle/>
          <a:p>
            <a:pPr eaLnBrk="1" hangingPunct="1"/>
            <a:endParaRPr lang="tr-TR" altLang="en-US"/>
          </a:p>
        </p:txBody>
      </p:sp>
      <p:pic>
        <p:nvPicPr>
          <p:cNvPr id="93188" name="Picture 2">
            <a:extLst>
              <a:ext uri="{FF2B5EF4-FFF2-40B4-BE49-F238E27FC236}">
                <a16:creationId xmlns:a16="http://schemas.microsoft.com/office/drawing/2014/main" id="{7EEE762C-6A90-8A81-F6D5-313002849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05" y="643467"/>
            <a:ext cx="10183189" cy="55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Dikdörtgen 3">
            <a:extLst>
              <a:ext uri="{FF2B5EF4-FFF2-40B4-BE49-F238E27FC236}">
                <a16:creationId xmlns:a16="http://schemas.microsoft.com/office/drawing/2014/main" id="{97AED8E9-60D2-EC71-757E-975D8ED2817D}"/>
              </a:ext>
            </a:extLst>
          </p:cNvPr>
          <p:cNvSpPr>
            <a:spLocks noChangeArrowheads="1"/>
          </p:cNvSpPr>
          <p:nvPr/>
        </p:nvSpPr>
        <p:spPr bwMode="auto">
          <a:xfrm>
            <a:off x="9248330" y="5418430"/>
            <a:ext cx="1641548" cy="4473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tr-TR" altLang="en-US" sz="2400">
              <a:latin typeface="Times New Roman" panose="02020603050405020304" pitchFamily="18" charset="0"/>
            </a:endParaRPr>
          </a:p>
        </p:txBody>
      </p:sp>
      <p:pic>
        <p:nvPicPr>
          <p:cNvPr id="2" name="Picture 1" descr="Icon&#10;&#10;Description automatically generated">
            <a:extLst>
              <a:ext uri="{FF2B5EF4-FFF2-40B4-BE49-F238E27FC236}">
                <a16:creationId xmlns:a16="http://schemas.microsoft.com/office/drawing/2014/main" id="{C1682643-F383-D0A7-5EB4-774F1BEBA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235" name="Rectangle 94234">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36" name="Rectangle 9423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Rectangle 2">
            <a:extLst>
              <a:ext uri="{FF2B5EF4-FFF2-40B4-BE49-F238E27FC236}">
                <a16:creationId xmlns:a16="http://schemas.microsoft.com/office/drawing/2014/main" id="{3B126E46-9906-DE69-7DB3-7C2BDE197E79}"/>
              </a:ext>
            </a:extLst>
          </p:cNvPr>
          <p:cNvSpPr>
            <a:spLocks noGrp="1" noChangeArrowheads="1"/>
          </p:cNvSpPr>
          <p:nvPr>
            <p:ph type="title"/>
          </p:nvPr>
        </p:nvSpPr>
        <p:spPr>
          <a:xfrm>
            <a:off x="4572001" y="601744"/>
            <a:ext cx="6781800" cy="1338696"/>
          </a:xfrm>
        </p:spPr>
        <p:txBody>
          <a:bodyPr>
            <a:normAutofit/>
          </a:bodyPr>
          <a:lstStyle/>
          <a:p>
            <a:pPr eaLnBrk="1" hangingPunct="1"/>
            <a:r>
              <a:rPr lang="en-US" altLang="en-US"/>
              <a:t>Procedure for Development</a:t>
            </a:r>
          </a:p>
        </p:txBody>
      </p:sp>
      <p:pic>
        <p:nvPicPr>
          <p:cNvPr id="94237" name="Picture 94236" descr="Many question marks on black background">
            <a:extLst>
              <a:ext uri="{FF2B5EF4-FFF2-40B4-BE49-F238E27FC236}">
                <a16:creationId xmlns:a16="http://schemas.microsoft.com/office/drawing/2014/main" id="{E7EEF6AE-7F9C-BD02-223D-BEE32015CA01}"/>
              </a:ext>
            </a:extLst>
          </p:cNvPr>
          <p:cNvPicPr>
            <a:picLocks noChangeAspect="1"/>
          </p:cNvPicPr>
          <p:nvPr/>
        </p:nvPicPr>
        <p:blipFill rotWithShape="1">
          <a:blip r:embed="rId2"/>
          <a:srcRect l="64468" r="2135" b="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94238" name="Rectangle 3">
            <a:extLst>
              <a:ext uri="{FF2B5EF4-FFF2-40B4-BE49-F238E27FC236}">
                <a16:creationId xmlns:a16="http://schemas.microsoft.com/office/drawing/2014/main" id="{1505027C-70C1-7AC5-A9DF-9630D4EA400B}"/>
              </a:ext>
            </a:extLst>
          </p:cNvPr>
          <p:cNvSpPr>
            <a:spLocks noGrp="1" noChangeArrowheads="1"/>
          </p:cNvSpPr>
          <p:nvPr>
            <p:ph type="body" idx="1"/>
          </p:nvPr>
        </p:nvSpPr>
        <p:spPr>
          <a:xfrm>
            <a:off x="4572001" y="2201958"/>
            <a:ext cx="6781800" cy="3900730"/>
          </a:xfrm>
        </p:spPr>
        <p:txBody>
          <a:bodyPr anchor="t">
            <a:noAutofit/>
          </a:bodyPr>
          <a:lstStyle/>
          <a:p>
            <a:pPr eaLnBrk="1" hangingPunct="1"/>
            <a:r>
              <a:rPr lang="en-US" altLang="en-US" sz="2400" dirty="0">
                <a:cs typeface="Times New Roman" panose="02020603050405020304" pitchFamily="18" charset="0"/>
              </a:rPr>
              <a:t>Specify what information will be sought </a:t>
            </a:r>
          </a:p>
          <a:p>
            <a:pPr eaLnBrk="1" hangingPunct="1"/>
            <a:r>
              <a:rPr lang="en-US" altLang="en-US" sz="2400" dirty="0">
                <a:cs typeface="Times New Roman" panose="02020603050405020304" pitchFamily="18" charset="0"/>
              </a:rPr>
              <a:t>Determine the type of questionnaire and method of administration</a:t>
            </a:r>
          </a:p>
          <a:p>
            <a:pPr eaLnBrk="1" hangingPunct="1"/>
            <a:r>
              <a:rPr lang="en-US" altLang="en-US" sz="2400" dirty="0">
                <a:cs typeface="Times New Roman" panose="02020603050405020304" pitchFamily="18" charset="0"/>
              </a:rPr>
              <a:t>Determine the content of individual questions </a:t>
            </a:r>
          </a:p>
          <a:p>
            <a:pPr eaLnBrk="1" hangingPunct="1"/>
            <a:r>
              <a:rPr lang="en-US" altLang="en-US" sz="2400" dirty="0">
                <a:cs typeface="Times New Roman" panose="02020603050405020304" pitchFamily="18" charset="0"/>
              </a:rPr>
              <a:t>Determine the form of response to each question </a:t>
            </a:r>
          </a:p>
          <a:p>
            <a:pPr eaLnBrk="1" hangingPunct="1"/>
            <a:r>
              <a:rPr lang="en-US" altLang="en-US" sz="2400" dirty="0">
                <a:cs typeface="Times New Roman" panose="02020603050405020304" pitchFamily="18" charset="0"/>
              </a:rPr>
              <a:t>Determine the wording of each question</a:t>
            </a:r>
            <a:r>
              <a:rPr lang="en-US" altLang="en-US" sz="2400" dirty="0"/>
              <a:t> </a:t>
            </a:r>
          </a:p>
        </p:txBody>
      </p:sp>
      <p:pic>
        <p:nvPicPr>
          <p:cNvPr id="2" name="Picture 1" descr="Icon&#10;&#10;Description automatically generated">
            <a:extLst>
              <a:ext uri="{FF2B5EF4-FFF2-40B4-BE49-F238E27FC236}">
                <a16:creationId xmlns:a16="http://schemas.microsoft.com/office/drawing/2014/main" id="{1D9C7FDB-227E-EA32-D962-DB37A2364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1" name="Rectangle 9524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243" name="Arc 952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234" name="Başlık 1">
            <a:extLst>
              <a:ext uri="{FF2B5EF4-FFF2-40B4-BE49-F238E27FC236}">
                <a16:creationId xmlns:a16="http://schemas.microsoft.com/office/drawing/2014/main" id="{688EEF71-B747-C561-DF6E-01A96FE7938C}"/>
              </a:ext>
            </a:extLst>
          </p:cNvPr>
          <p:cNvSpPr>
            <a:spLocks noGrp="1"/>
          </p:cNvSpPr>
          <p:nvPr>
            <p:ph type="title"/>
          </p:nvPr>
        </p:nvSpPr>
        <p:spPr>
          <a:xfrm>
            <a:off x="5894962" y="479493"/>
            <a:ext cx="5458838" cy="1325563"/>
          </a:xfrm>
        </p:spPr>
        <p:txBody>
          <a:bodyPr>
            <a:normAutofit/>
          </a:bodyPr>
          <a:lstStyle/>
          <a:p>
            <a:pPr eaLnBrk="1" hangingPunct="1"/>
            <a:r>
              <a:rPr lang="fr-FR" altLang="en-US"/>
              <a:t>Types of Questions in a</a:t>
            </a:r>
            <a:r>
              <a:rPr lang="tr-TR" altLang="en-US"/>
              <a:t> </a:t>
            </a:r>
            <a:r>
              <a:rPr lang="fr-FR" altLang="en-US"/>
              <a:t>Questionnaire</a:t>
            </a:r>
            <a:endParaRPr lang="tr-TR" altLang="en-US"/>
          </a:p>
        </p:txBody>
      </p:sp>
      <p:sp>
        <p:nvSpPr>
          <p:cNvPr id="95245" name="Freeform: Shape 9524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5236" name="Picture 2">
            <a:extLst>
              <a:ext uri="{FF2B5EF4-FFF2-40B4-BE49-F238E27FC236}">
                <a16:creationId xmlns:a16="http://schemas.microsoft.com/office/drawing/2014/main" id="{6633B3A4-596D-4738-231C-B293E71A8B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1674" y="511293"/>
            <a:ext cx="406039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İçerik Yer Tutucusu 2">
            <a:extLst>
              <a:ext uri="{FF2B5EF4-FFF2-40B4-BE49-F238E27FC236}">
                <a16:creationId xmlns:a16="http://schemas.microsoft.com/office/drawing/2014/main" id="{1EFD20F8-868A-B332-698E-48417564C367}"/>
              </a:ext>
            </a:extLst>
          </p:cNvPr>
          <p:cNvSpPr>
            <a:spLocks noGrp="1"/>
          </p:cNvSpPr>
          <p:nvPr>
            <p:ph idx="1"/>
          </p:nvPr>
        </p:nvSpPr>
        <p:spPr>
          <a:xfrm>
            <a:off x="5894962" y="1984443"/>
            <a:ext cx="5458838" cy="4192520"/>
          </a:xfrm>
        </p:spPr>
        <p:txBody>
          <a:bodyPr>
            <a:normAutofit/>
          </a:bodyPr>
          <a:lstStyle/>
          <a:p>
            <a:pPr eaLnBrk="1" hangingPunct="1"/>
            <a:r>
              <a:rPr lang="en-US" altLang="en-US"/>
              <a:t>Open questions </a:t>
            </a:r>
          </a:p>
          <a:p>
            <a:pPr lvl="1" eaLnBrk="1" hangingPunct="1"/>
            <a:r>
              <a:rPr lang="en-US" altLang="en-US"/>
              <a:t>more information but difficult to codify, enter, and analyze </a:t>
            </a:r>
            <a:endParaRPr lang="tr-TR" altLang="en-US"/>
          </a:p>
          <a:p>
            <a:pPr lvl="1" eaLnBrk="1" hangingPunct="1"/>
            <a:endParaRPr lang="en-US" altLang="en-US"/>
          </a:p>
          <a:p>
            <a:pPr eaLnBrk="1" hangingPunct="1"/>
            <a:r>
              <a:rPr lang="en-US" altLang="en-US"/>
              <a:t>Closed questions </a:t>
            </a:r>
          </a:p>
          <a:p>
            <a:pPr lvl="1" eaLnBrk="1" hangingPunct="1"/>
            <a:r>
              <a:rPr lang="en-US" altLang="en-US"/>
              <a:t>less information but easy to codify, enter, and analyze </a:t>
            </a:r>
          </a:p>
          <a:p>
            <a:pPr eaLnBrk="1" hangingPunct="1"/>
            <a:endParaRPr lang="tr-TR" altLang="en-US"/>
          </a:p>
        </p:txBody>
      </p:sp>
      <p:pic>
        <p:nvPicPr>
          <p:cNvPr id="2" name="Picture 1" descr="Icon&#10;&#10;Description automatically generated">
            <a:extLst>
              <a:ext uri="{FF2B5EF4-FFF2-40B4-BE49-F238E27FC236}">
                <a16:creationId xmlns:a16="http://schemas.microsoft.com/office/drawing/2014/main" id="{560240CF-4823-DB76-618A-E86B07482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672D49-7569-C585-B475-F0290DE13A9D}"/>
              </a:ext>
            </a:extLst>
          </p:cNvPr>
          <p:cNvSpPr>
            <a:spLocks noGrp="1"/>
          </p:cNvSpPr>
          <p:nvPr>
            <p:ph type="title"/>
          </p:nvPr>
        </p:nvSpPr>
        <p:spPr>
          <a:xfrm>
            <a:off x="8079978" y="-544484"/>
            <a:ext cx="3369234" cy="1616203"/>
          </a:xfrm>
        </p:spPr>
        <p:txBody>
          <a:bodyPr anchor="b">
            <a:normAutofit/>
          </a:bodyPr>
          <a:lstStyle/>
          <a:p>
            <a:pPr eaLnBrk="1" hangingPunct="1">
              <a:defRPr/>
            </a:pPr>
            <a:r>
              <a:rPr lang="en-US" sz="3200" u="sng" dirty="0">
                <a:ea typeface="+mn-ea"/>
                <a:cs typeface="+mn-cs"/>
                <a:hlinkClick r:id="rId3">
                  <a:extLst>
                    <a:ext uri="{A12FA001-AC4F-418D-AE19-62706E023703}">
                      <ahyp:hlinkClr xmlns:ahyp="http://schemas.microsoft.com/office/drawing/2018/hyperlinkcolor" val="tx"/>
                    </a:ext>
                  </a:extLst>
                </a:hlinkClick>
              </a:rPr>
              <a:t>Open-ended questions</a:t>
            </a:r>
            <a:endParaRPr lang="tr-TR" sz="3200" u="sng" dirty="0"/>
          </a:p>
        </p:txBody>
      </p:sp>
      <p:pic>
        <p:nvPicPr>
          <p:cNvPr id="5" name="Picture 4" descr="Question mark boxes">
            <a:extLst>
              <a:ext uri="{FF2B5EF4-FFF2-40B4-BE49-F238E27FC236}">
                <a16:creationId xmlns:a16="http://schemas.microsoft.com/office/drawing/2014/main" id="{5A136DE0-7ADC-A7F8-E7DC-12DD085C42ED}"/>
              </a:ext>
            </a:extLst>
          </p:cNvPr>
          <p:cNvPicPr>
            <a:picLocks noChangeAspect="1"/>
          </p:cNvPicPr>
          <p:nvPr/>
        </p:nvPicPr>
        <p:blipFill rotWithShape="1">
          <a:blip r:embed="rId4"/>
          <a:srcRect l="21949" r="17435"/>
          <a:stretch/>
        </p:blipFill>
        <p:spPr>
          <a:xfrm>
            <a:off x="20" y="10"/>
            <a:ext cx="7390243" cy="6857990"/>
          </a:xfrm>
          <a:prstGeom prst="rect">
            <a:avLst/>
          </a:prstGeom>
        </p:spPr>
      </p:pic>
      <p:sp>
        <p:nvSpPr>
          <p:cNvPr id="25" name="Rectangle 2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İçerik Yer Tutucusu 2">
            <a:extLst>
              <a:ext uri="{FF2B5EF4-FFF2-40B4-BE49-F238E27FC236}">
                <a16:creationId xmlns:a16="http://schemas.microsoft.com/office/drawing/2014/main" id="{A057ABB5-2C2B-9E6E-8EF0-158F62FFC5F7}"/>
              </a:ext>
            </a:extLst>
          </p:cNvPr>
          <p:cNvSpPr>
            <a:spLocks noGrp="1"/>
          </p:cNvSpPr>
          <p:nvPr>
            <p:ph idx="1"/>
          </p:nvPr>
        </p:nvSpPr>
        <p:spPr>
          <a:xfrm>
            <a:off x="7600950" y="1271587"/>
            <a:ext cx="4357688" cy="5172075"/>
          </a:xfrm>
        </p:spPr>
        <p:txBody>
          <a:bodyPr anchor="t">
            <a:normAutofit lnSpcReduction="10000"/>
          </a:bodyPr>
          <a:lstStyle/>
          <a:p>
            <a:pPr eaLnBrk="1" hangingPunct="1">
              <a:defRPr/>
            </a:pPr>
            <a:r>
              <a:rPr lang="tr-TR" sz="2000" dirty="0"/>
              <a:t>H</a:t>
            </a:r>
            <a:r>
              <a:rPr lang="en-US" sz="2000" dirty="0" err="1"/>
              <a:t>elp</a:t>
            </a:r>
            <a:r>
              <a:rPr lang="en-US" sz="2000" dirty="0"/>
              <a:t> collect qualitative data in a questionnaire where the respondent can answer in a free form with little to no restrictions.</a:t>
            </a:r>
            <a:endParaRPr lang="tr-TR" sz="2000" dirty="0"/>
          </a:p>
          <a:p>
            <a:pPr eaLnBrk="1" hangingPunct="1">
              <a:defRPr/>
            </a:pPr>
            <a:endParaRPr lang="tr-TR" sz="2000" dirty="0"/>
          </a:p>
          <a:p>
            <a:pPr lvl="1" eaLnBrk="1" hangingPunct="1">
              <a:defRPr/>
            </a:pPr>
            <a:r>
              <a:rPr lang="en-US" sz="2000" dirty="0">
                <a:latin typeface="Montserrat" panose="00000500000000000000" pitchFamily="2" charset="0"/>
              </a:rPr>
              <a:t>What are your expectations/ requirements for this product</a:t>
            </a:r>
            <a:r>
              <a:rPr lang="tr-TR" sz="2000" dirty="0">
                <a:latin typeface="Montserrat" panose="00000500000000000000" pitchFamily="2" charset="0"/>
              </a:rPr>
              <a:t> (</a:t>
            </a:r>
            <a:r>
              <a:rPr lang="tr-TR" sz="2000" b="1" dirty="0">
                <a:latin typeface="Montserrat" panose="00000500000000000000" pitchFamily="2" charset="0"/>
              </a:rPr>
              <a:t>Information gathering)</a:t>
            </a:r>
            <a:endParaRPr lang="tr-TR" sz="2000" dirty="0">
              <a:latin typeface="Montserrat" panose="00000500000000000000" pitchFamily="2" charset="0"/>
            </a:endParaRPr>
          </a:p>
          <a:p>
            <a:pPr lvl="1" eaLnBrk="1" hangingPunct="1">
              <a:defRPr/>
            </a:pPr>
            <a:r>
              <a:rPr lang="en-US" sz="2000" dirty="0">
                <a:latin typeface="Montserrat" panose="00000500000000000000" pitchFamily="2" charset="0"/>
              </a:rPr>
              <a:t>What do you see as the next action steps?</a:t>
            </a:r>
            <a:r>
              <a:rPr lang="en-US" sz="2000" b="1" cap="all" dirty="0">
                <a:latin typeface="Montserrat" panose="00000500000000000000" pitchFamily="2" charset="0"/>
              </a:rPr>
              <a:t> </a:t>
            </a:r>
            <a:r>
              <a:rPr lang="tr-TR" sz="2000" b="1" cap="all" dirty="0">
                <a:latin typeface="Montserrat" panose="00000500000000000000" pitchFamily="2" charset="0"/>
              </a:rPr>
              <a:t>(</a:t>
            </a:r>
            <a:r>
              <a:rPr lang="tr-TR" sz="2000" b="1" dirty="0">
                <a:latin typeface="Montserrat" panose="00000500000000000000" pitchFamily="2" charset="0"/>
              </a:rPr>
              <a:t>Q</a:t>
            </a:r>
            <a:r>
              <a:rPr lang="en-US" sz="2000" b="1" dirty="0" err="1">
                <a:latin typeface="Montserrat" panose="00000500000000000000" pitchFamily="2" charset="0"/>
              </a:rPr>
              <a:t>ual</a:t>
            </a:r>
            <a:r>
              <a:rPr lang="tr-TR" sz="2000" b="1" dirty="0">
                <a:latin typeface="Montserrat" panose="00000500000000000000" pitchFamily="2" charset="0"/>
              </a:rPr>
              <a:t>i</a:t>
            </a:r>
            <a:r>
              <a:rPr lang="en-US" sz="2000" b="1" dirty="0" err="1">
                <a:latin typeface="Montserrat" panose="00000500000000000000" pitchFamily="2" charset="0"/>
              </a:rPr>
              <a:t>fy</a:t>
            </a:r>
            <a:r>
              <a:rPr lang="tr-TR" sz="2000" b="1" dirty="0">
                <a:latin typeface="Montserrat" panose="00000500000000000000" pitchFamily="2" charset="0"/>
              </a:rPr>
              <a:t>i</a:t>
            </a:r>
            <a:r>
              <a:rPr lang="en-US" sz="2000" b="1" dirty="0">
                <a:latin typeface="Montserrat" panose="00000500000000000000" pitchFamily="2" charset="0"/>
              </a:rPr>
              <a:t>ng</a:t>
            </a:r>
            <a:r>
              <a:rPr lang="tr-TR" sz="2000" b="1" dirty="0">
                <a:latin typeface="Montserrat" panose="00000500000000000000" pitchFamily="2" charset="0"/>
              </a:rPr>
              <a:t>)</a:t>
            </a:r>
            <a:endParaRPr lang="en-US" sz="2000" dirty="0">
              <a:latin typeface="Montserrat" panose="00000500000000000000" pitchFamily="2" charset="0"/>
            </a:endParaRPr>
          </a:p>
          <a:p>
            <a:pPr lvl="1" eaLnBrk="1" hangingPunct="1">
              <a:defRPr/>
            </a:pPr>
            <a:r>
              <a:rPr lang="en-US" sz="2000" dirty="0">
                <a:latin typeface="Montserrat" panose="00000500000000000000" pitchFamily="2" charset="0"/>
              </a:rPr>
              <a:t>What’s the most important priority to you with this? Why?</a:t>
            </a:r>
            <a:r>
              <a:rPr lang="en-US" sz="2000" b="1" cap="all" dirty="0">
                <a:latin typeface="Montserrat" panose="00000500000000000000" pitchFamily="2" charset="0"/>
              </a:rPr>
              <a:t> </a:t>
            </a:r>
            <a:r>
              <a:rPr lang="tr-TR" sz="2000" b="1" cap="all" dirty="0">
                <a:latin typeface="Montserrat" panose="00000500000000000000" pitchFamily="2" charset="0"/>
              </a:rPr>
              <a:t>(</a:t>
            </a:r>
            <a:r>
              <a:rPr lang="en-US" sz="2000" b="1" dirty="0" err="1">
                <a:latin typeface="Montserrat" panose="00000500000000000000" pitchFamily="2" charset="0"/>
              </a:rPr>
              <a:t>Establ</a:t>
            </a:r>
            <a:r>
              <a:rPr lang="tr-TR" sz="2000" b="1" dirty="0">
                <a:latin typeface="Montserrat" panose="00000500000000000000" pitchFamily="2" charset="0"/>
              </a:rPr>
              <a:t>i</a:t>
            </a:r>
            <a:r>
              <a:rPr lang="en-US" sz="2000" b="1" dirty="0" err="1">
                <a:latin typeface="Montserrat" panose="00000500000000000000" pitchFamily="2" charset="0"/>
              </a:rPr>
              <a:t>sh</a:t>
            </a:r>
            <a:r>
              <a:rPr lang="tr-TR" sz="2000" b="1" dirty="0">
                <a:latin typeface="Montserrat" panose="00000500000000000000" pitchFamily="2" charset="0"/>
              </a:rPr>
              <a:t>i</a:t>
            </a:r>
            <a:r>
              <a:rPr lang="en-US" sz="2000" b="1" dirty="0">
                <a:latin typeface="Montserrat" panose="00000500000000000000" pitchFamily="2" charset="0"/>
              </a:rPr>
              <a:t>ng rapport</a:t>
            </a:r>
            <a:r>
              <a:rPr lang="tr-TR" sz="2000" b="1" cap="all" dirty="0">
                <a:latin typeface="Montserrat" panose="00000500000000000000" pitchFamily="2" charset="0"/>
              </a:rPr>
              <a:t>)</a:t>
            </a:r>
            <a:endParaRPr lang="en-US" sz="2000" b="1" cap="all" dirty="0">
              <a:latin typeface="Montserrat" panose="00000500000000000000" pitchFamily="2" charset="0"/>
            </a:endParaRPr>
          </a:p>
          <a:p>
            <a:pPr eaLnBrk="1" hangingPunct="1">
              <a:defRPr/>
            </a:pPr>
            <a:endParaRPr lang="en-US" sz="2000" dirty="0"/>
          </a:p>
          <a:p>
            <a:pPr eaLnBrk="1" hangingPunct="1">
              <a:defRPr/>
            </a:pPr>
            <a:endParaRPr lang="tr-TR"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3E6EBE-8C96-CED6-C65A-E3BCCC778E58}"/>
              </a:ext>
            </a:extLst>
          </p:cNvPr>
          <p:cNvSpPr>
            <a:spLocks noGrp="1"/>
          </p:cNvSpPr>
          <p:nvPr>
            <p:ph type="title"/>
          </p:nvPr>
        </p:nvSpPr>
        <p:spPr>
          <a:xfrm>
            <a:off x="6823878" y="741391"/>
            <a:ext cx="4491821" cy="1616203"/>
          </a:xfrm>
        </p:spPr>
        <p:txBody>
          <a:bodyPr anchor="b">
            <a:normAutofit/>
          </a:bodyPr>
          <a:lstStyle/>
          <a:p>
            <a:pPr eaLnBrk="1" hangingPunct="1">
              <a:defRPr/>
            </a:pPr>
            <a:r>
              <a:rPr lang="tr-TR" dirty="0">
                <a:ea typeface="+mn-ea"/>
                <a:cs typeface="+mn-cs"/>
              </a:rPr>
              <a:t>C</a:t>
            </a:r>
            <a:r>
              <a:rPr lang="en-US" dirty="0">
                <a:ea typeface="+mn-ea"/>
                <a:cs typeface="+mn-cs"/>
              </a:rPr>
              <a:t>lose-ended question</a:t>
            </a:r>
            <a:r>
              <a:rPr lang="tr-TR" dirty="0">
                <a:ea typeface="+mn-ea"/>
                <a:cs typeface="+mn-cs"/>
              </a:rPr>
              <a:t>s</a:t>
            </a:r>
            <a:endParaRPr lang="tr-TR" dirty="0"/>
          </a:p>
        </p:txBody>
      </p:sp>
      <p:pic>
        <p:nvPicPr>
          <p:cNvPr id="5" name="Picture 4" descr="Different coloured question marks">
            <a:extLst>
              <a:ext uri="{FF2B5EF4-FFF2-40B4-BE49-F238E27FC236}">
                <a16:creationId xmlns:a16="http://schemas.microsoft.com/office/drawing/2014/main" id="{F9D6F3A3-7517-B7CB-9C9D-432462C73714}"/>
              </a:ext>
            </a:extLst>
          </p:cNvPr>
          <p:cNvPicPr>
            <a:picLocks noChangeAspect="1"/>
          </p:cNvPicPr>
          <p:nvPr/>
        </p:nvPicPr>
        <p:blipFill rotWithShape="1">
          <a:blip r:embed="rId2"/>
          <a:srcRect l="23307" r="26693"/>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1A5F9DFD-6CF1-93F5-8891-D669776CF4A0}"/>
              </a:ext>
            </a:extLst>
          </p:cNvPr>
          <p:cNvSpPr>
            <a:spLocks noGrp="1"/>
          </p:cNvSpPr>
          <p:nvPr>
            <p:ph idx="1"/>
          </p:nvPr>
        </p:nvSpPr>
        <p:spPr>
          <a:xfrm>
            <a:off x="6823877" y="2533476"/>
            <a:ext cx="5149047" cy="3447832"/>
          </a:xfrm>
        </p:spPr>
        <p:txBody>
          <a:bodyPr anchor="t">
            <a:normAutofit/>
          </a:bodyPr>
          <a:lstStyle/>
          <a:p>
            <a:pPr eaLnBrk="1" hangingPunct="1">
              <a:defRPr/>
            </a:pPr>
            <a:r>
              <a:rPr lang="tr-TR" sz="2000" dirty="0"/>
              <a:t>They </a:t>
            </a:r>
            <a:r>
              <a:rPr lang="en-US" sz="2000" dirty="0"/>
              <a:t>are</a:t>
            </a:r>
            <a:r>
              <a:rPr lang="tr-TR" sz="2000" dirty="0"/>
              <a:t> </a:t>
            </a:r>
            <a:r>
              <a:rPr lang="en-US" sz="2000" dirty="0"/>
              <a:t>a </a:t>
            </a:r>
            <a:r>
              <a:rPr lang="tr-TR" sz="2000" u="sng" dirty="0"/>
              <a:t>m</a:t>
            </a:r>
            <a:r>
              <a:rPr lang="en-US" sz="2000" u="sng" dirty="0" err="1">
                <a:hlinkClick r:id="rId3"/>
              </a:rPr>
              <a:t>ultiple</a:t>
            </a:r>
            <a:r>
              <a:rPr lang="en-US" sz="2000" u="sng" dirty="0">
                <a:hlinkClick r:id="rId3"/>
              </a:rPr>
              <a:t>-choice questions</a:t>
            </a:r>
            <a:r>
              <a:rPr lang="tr-TR" sz="2000" u="sng" dirty="0"/>
              <a:t> </a:t>
            </a:r>
            <a:r>
              <a:rPr lang="en-US" sz="2000" dirty="0"/>
              <a:t>type in which a respondent has to select one (single select multiple choice question) or many (multiselect multiple choice question) responses from a given list of options. </a:t>
            </a:r>
            <a:endParaRPr lang="tr-TR" sz="2000" dirty="0"/>
          </a:p>
          <a:p>
            <a:pPr eaLnBrk="1" hangingPunct="1">
              <a:defRPr/>
            </a:pPr>
            <a:endParaRPr lang="tr-TR" sz="2000" dirty="0"/>
          </a:p>
          <a:p>
            <a:pPr lvl="1" eaLnBrk="1" hangingPunct="1">
              <a:defRPr/>
            </a:pPr>
            <a:r>
              <a:rPr lang="en-US" sz="2000" dirty="0"/>
              <a:t>Have you been stressed lately?</a:t>
            </a:r>
          </a:p>
          <a:p>
            <a:pPr lvl="1" indent="-342900">
              <a:buFont typeface="Wingdings" pitchFamily="2" charset="2"/>
              <a:buChar char="q"/>
              <a:defRPr/>
            </a:pPr>
            <a:r>
              <a:rPr lang="en-US" sz="2000" dirty="0"/>
              <a:t>Yes</a:t>
            </a:r>
            <a:endParaRPr lang="tr-TR" sz="2000" dirty="0"/>
          </a:p>
          <a:p>
            <a:pPr lvl="1" indent="-342900">
              <a:buFont typeface="Wingdings" pitchFamily="2" charset="2"/>
              <a:buChar char="q"/>
              <a:defRPr/>
            </a:pPr>
            <a:r>
              <a:rPr lang="en-US" sz="2000" dirty="0"/>
              <a:t>No</a:t>
            </a:r>
          </a:p>
          <a:p>
            <a:pPr lvl="1" eaLnBrk="1" hangingPunct="1">
              <a:defRPr/>
            </a:pPr>
            <a:endParaRPr lang="tr-TR" sz="17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1493</Words>
  <Application>Microsoft Office PowerPoint</Application>
  <PresentationFormat>Widescreen</PresentationFormat>
  <Paragraphs>245</Paragraphs>
  <Slides>33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Calibri</vt:lpstr>
      <vt:lpstr>Krana Fat B</vt:lpstr>
      <vt:lpstr>Montserrat</vt:lpstr>
      <vt:lpstr>Segoe UI</vt:lpstr>
      <vt:lpstr>Times New Roman</vt:lpstr>
      <vt:lpstr>Wingdings</vt:lpstr>
      <vt:lpstr>Wingdings 2</vt:lpstr>
      <vt:lpstr>Office Theme</vt:lpstr>
      <vt:lpstr>How To Design A Survey_Questionnaire_ Interview Technique #7</vt:lpstr>
      <vt:lpstr>What is a Questionnaire?</vt:lpstr>
      <vt:lpstr>Before the Design of Quetionnaire</vt:lpstr>
      <vt:lpstr>Questionnaire Design</vt:lpstr>
      <vt:lpstr>PowerPoint Presentation</vt:lpstr>
      <vt:lpstr>Procedure for Development</vt:lpstr>
      <vt:lpstr>Types of Questions in a Questionnaire</vt:lpstr>
      <vt:lpstr>Open-ended questions</vt:lpstr>
      <vt:lpstr>Close-ended questions</vt:lpstr>
      <vt:lpstr>Types of Multiple Choice Questions</vt:lpstr>
      <vt:lpstr>Types of Multiple Choice Questions</vt:lpstr>
      <vt:lpstr>Types of Multiple Choice Questions</vt:lpstr>
      <vt:lpstr>Types of Multiple Choice Questions</vt:lpstr>
      <vt:lpstr>Common mistakes</vt:lpstr>
      <vt:lpstr>Common mistakes</vt:lpstr>
      <vt:lpstr>Common mistakes</vt:lpstr>
      <vt:lpstr>Common mistakes</vt:lpstr>
      <vt:lpstr>Demographics</vt:lpstr>
      <vt:lpstr>Types of questionnaire</vt:lpstr>
      <vt:lpstr>Self-Completed</vt:lpstr>
      <vt:lpstr>Self-Completed – Disadvantages</vt:lpstr>
      <vt:lpstr>How To Obtain Valid Information</vt:lpstr>
      <vt:lpstr>How To Obtain Valid Information</vt:lpstr>
      <vt:lpstr>Words to Avoid in Questionnaire Development</vt:lpstr>
      <vt:lpstr>Interviews</vt:lpstr>
      <vt:lpstr>Interviews</vt:lpstr>
      <vt:lpstr>Telephone</vt:lpstr>
      <vt:lpstr>Constructions</vt:lpstr>
      <vt:lpstr>Instructions</vt:lpstr>
      <vt:lpstr>Instructions</vt:lpstr>
      <vt:lpstr>Instructions</vt:lpstr>
      <vt:lpstr>Case Study?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John</dc:creator>
  <cp:lastModifiedBy>John Colvin</cp:lastModifiedBy>
  <cp:revision>5</cp:revision>
  <dcterms:created xsi:type="dcterms:W3CDTF">2024-05-06T08:31:14Z</dcterms:created>
  <dcterms:modified xsi:type="dcterms:W3CDTF">2024-05-14T14:51:48Z</dcterms:modified>
</cp:coreProperties>
</file>