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8" r:id="rId3"/>
    <p:sldId id="286" r:id="rId4"/>
    <p:sldId id="269" r:id="rId5"/>
    <p:sldId id="288" r:id="rId6"/>
    <p:sldId id="280" r:id="rId7"/>
    <p:sldId id="261" r:id="rId8"/>
    <p:sldId id="275" r:id="rId9"/>
    <p:sldId id="289" r:id="rId10"/>
    <p:sldId id="277" r:id="rId11"/>
    <p:sldId id="281" r:id="rId12"/>
    <p:sldId id="279" r:id="rId13"/>
    <p:sldId id="290" r:id="rId14"/>
    <p:sldId id="263" r:id="rId15"/>
    <p:sldId id="262" r:id="rId16"/>
    <p:sldId id="291" r:id="rId17"/>
    <p:sldId id="267" r:id="rId18"/>
    <p:sldId id="287" r:id="rId19"/>
    <p:sldId id="268" r:id="rId20"/>
    <p:sldId id="271" r:id="rId21"/>
    <p:sldId id="272" r:id="rId22"/>
    <p:sldId id="273"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50"/>
    <a:srgbClr val="003E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A2925-FCD6-4C9F-A076-380B8C1D7A32}" v="30" dt="2024-05-13T13:04:10.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544" autoAdjust="0"/>
  </p:normalViewPr>
  <p:slideViewPr>
    <p:cSldViewPr snapToGrid="0">
      <p:cViewPr varScale="1">
        <p:scale>
          <a:sx n="74" d="100"/>
          <a:sy n="74" d="100"/>
        </p:scale>
        <p:origin x="1170" y="6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vin, John" userId="4379f728-9248-4db3-8945-7ec9c1f37a22" providerId="ADAL" clId="{D04A2925-FCD6-4C9F-A076-380B8C1D7A32}"/>
    <pc:docChg chg="undo custSel addSld delSld modSld sldOrd">
      <pc:chgData name="Colvin, John" userId="4379f728-9248-4db3-8945-7ec9c1f37a22" providerId="ADAL" clId="{D04A2925-FCD6-4C9F-A076-380B8C1D7A32}" dt="2024-05-13T13:04:10.508" v="896"/>
      <pc:docMkLst>
        <pc:docMk/>
      </pc:docMkLst>
      <pc:sldChg chg="modSp mod">
        <pc:chgData name="Colvin, John" userId="4379f728-9248-4db3-8945-7ec9c1f37a22" providerId="ADAL" clId="{D04A2925-FCD6-4C9F-A076-380B8C1D7A32}" dt="2024-05-07T09:59:22.933" v="94" actId="1076"/>
        <pc:sldMkLst>
          <pc:docMk/>
          <pc:sldMk cId="3953679332" sldId="256"/>
        </pc:sldMkLst>
        <pc:spChg chg="mod">
          <ac:chgData name="Colvin, John" userId="4379f728-9248-4db3-8945-7ec9c1f37a22" providerId="ADAL" clId="{D04A2925-FCD6-4C9F-A076-380B8C1D7A32}" dt="2024-05-07T09:33:30.902" v="2" actId="20577"/>
          <ac:spMkLst>
            <pc:docMk/>
            <pc:sldMk cId="3953679332" sldId="256"/>
            <ac:spMk id="2" creationId="{4FB4226C-0900-607A-0A83-2928962393E3}"/>
          </ac:spMkLst>
        </pc:spChg>
        <pc:picChg chg="mod">
          <ac:chgData name="Colvin, John" userId="4379f728-9248-4db3-8945-7ec9c1f37a22" providerId="ADAL" clId="{D04A2925-FCD6-4C9F-A076-380B8C1D7A32}" dt="2024-05-07T09:59:22.933" v="94" actId="1076"/>
          <ac:picMkLst>
            <pc:docMk/>
            <pc:sldMk cId="3953679332" sldId="256"/>
            <ac:picMk id="6" creationId="{9BA30A23-E1B5-F422-0278-6E679151AB3E}"/>
          </ac:picMkLst>
        </pc:picChg>
      </pc:sldChg>
      <pc:sldChg chg="addSp modSp mod modNotesTx">
        <pc:chgData name="Colvin, John" userId="4379f728-9248-4db3-8945-7ec9c1f37a22" providerId="ADAL" clId="{D04A2925-FCD6-4C9F-A076-380B8C1D7A32}" dt="2024-05-13T12:24:47.033" v="317" actId="6549"/>
        <pc:sldMkLst>
          <pc:docMk/>
          <pc:sldMk cId="1051376059" sldId="258"/>
        </pc:sldMkLst>
        <pc:spChg chg="mod">
          <ac:chgData name="Colvin, John" userId="4379f728-9248-4db3-8945-7ec9c1f37a22" providerId="ADAL" clId="{D04A2925-FCD6-4C9F-A076-380B8C1D7A32}" dt="2024-05-13T12:24:47.033" v="317" actId="6549"/>
          <ac:spMkLst>
            <pc:docMk/>
            <pc:sldMk cId="1051376059" sldId="258"/>
            <ac:spMk id="2" creationId="{BE3E130C-2FDD-647D-79E0-57FA869A0576}"/>
          </ac:spMkLst>
        </pc:spChg>
        <pc:spChg chg="mod">
          <ac:chgData name="Colvin, John" userId="4379f728-9248-4db3-8945-7ec9c1f37a22" providerId="ADAL" clId="{D04A2925-FCD6-4C9F-A076-380B8C1D7A32}" dt="2024-05-13T11:41:49.316" v="106" actId="1076"/>
          <ac:spMkLst>
            <pc:docMk/>
            <pc:sldMk cId="1051376059" sldId="258"/>
            <ac:spMk id="3" creationId="{3CA2B2CC-537E-CB13-2A02-EE8B1710E870}"/>
          </ac:spMkLst>
        </pc:spChg>
        <pc:spChg chg="add">
          <ac:chgData name="Colvin, John" userId="4379f728-9248-4db3-8945-7ec9c1f37a22" providerId="ADAL" clId="{D04A2925-FCD6-4C9F-A076-380B8C1D7A32}" dt="2024-05-13T11:41:35.711" v="102" actId="26606"/>
          <ac:spMkLst>
            <pc:docMk/>
            <pc:sldMk cId="1051376059" sldId="258"/>
            <ac:spMk id="11" creationId="{23E547B5-89CF-4EC0-96DE-25771AED0799}"/>
          </ac:spMkLst>
        </pc:spChg>
        <pc:spChg chg="add">
          <ac:chgData name="Colvin, John" userId="4379f728-9248-4db3-8945-7ec9c1f37a22" providerId="ADAL" clId="{D04A2925-FCD6-4C9F-A076-380B8C1D7A32}" dt="2024-05-13T11:41:35.711" v="102" actId="26606"/>
          <ac:spMkLst>
            <pc:docMk/>
            <pc:sldMk cId="1051376059" sldId="258"/>
            <ac:spMk id="13" creationId="{3F0B8CEB-8279-4E5E-A0CE-1FC9F71736F2}"/>
          </ac:spMkLst>
        </pc:spChg>
        <pc:picChg chg="add mod ord">
          <ac:chgData name="Colvin, John" userId="4379f728-9248-4db3-8945-7ec9c1f37a22" providerId="ADAL" clId="{D04A2925-FCD6-4C9F-A076-380B8C1D7A32}" dt="2024-05-13T11:41:35.711" v="102" actId="26606"/>
          <ac:picMkLst>
            <pc:docMk/>
            <pc:sldMk cId="1051376059" sldId="258"/>
            <ac:picMk id="6" creationId="{9CED46A2-91AC-1FD1-C6F8-C3036A6FEEFD}"/>
          </ac:picMkLst>
        </pc:picChg>
      </pc:sldChg>
      <pc:sldChg chg="modSp del mod modNotesTx">
        <pc:chgData name="Colvin, John" userId="4379f728-9248-4db3-8945-7ec9c1f37a22" providerId="ADAL" clId="{D04A2925-FCD6-4C9F-A076-380B8C1D7A32}" dt="2024-05-07T09:52:05.027" v="52" actId="47"/>
        <pc:sldMkLst>
          <pc:docMk/>
          <pc:sldMk cId="791526125" sldId="259"/>
        </pc:sldMkLst>
        <pc:spChg chg="mod">
          <ac:chgData name="Colvin, John" userId="4379f728-9248-4db3-8945-7ec9c1f37a22" providerId="ADAL" clId="{D04A2925-FCD6-4C9F-A076-380B8C1D7A32}" dt="2024-05-07T09:51:19.777" v="49" actId="21"/>
          <ac:spMkLst>
            <pc:docMk/>
            <pc:sldMk cId="791526125" sldId="259"/>
            <ac:spMk id="2" creationId="{8D455D75-2D51-C0CC-8C70-07747BB13CDE}"/>
          </ac:spMkLst>
        </pc:spChg>
        <pc:spChg chg="mod">
          <ac:chgData name="Colvin, John" userId="4379f728-9248-4db3-8945-7ec9c1f37a22" providerId="ADAL" clId="{D04A2925-FCD6-4C9F-A076-380B8C1D7A32}" dt="2024-05-07T09:51:04.412" v="47" actId="2711"/>
          <ac:spMkLst>
            <pc:docMk/>
            <pc:sldMk cId="791526125" sldId="259"/>
            <ac:spMk id="3" creationId="{A6D7F08B-DF99-42DC-FB31-E09EC132D8EC}"/>
          </ac:spMkLst>
        </pc:spChg>
      </pc:sldChg>
      <pc:sldChg chg="modSp del mod ord modNotesTx">
        <pc:chgData name="Colvin, John" userId="4379f728-9248-4db3-8945-7ec9c1f37a22" providerId="ADAL" clId="{D04A2925-FCD6-4C9F-A076-380B8C1D7A32}" dt="2024-05-13T12:34:16.193" v="445" actId="47"/>
        <pc:sldMkLst>
          <pc:docMk/>
          <pc:sldMk cId="4120526831" sldId="260"/>
        </pc:sldMkLst>
        <pc:spChg chg="mod">
          <ac:chgData name="Colvin, John" userId="4379f728-9248-4db3-8945-7ec9c1f37a22" providerId="ADAL" clId="{D04A2925-FCD6-4C9F-A076-380B8C1D7A32}" dt="2024-05-07T09:53:40.206" v="66" actId="21"/>
          <ac:spMkLst>
            <pc:docMk/>
            <pc:sldMk cId="4120526831" sldId="260"/>
            <ac:spMk id="2" creationId="{78C322AE-73AA-8A54-3666-3404FBA43CD6}"/>
          </ac:spMkLst>
        </pc:spChg>
        <pc:spChg chg="mod">
          <ac:chgData name="Colvin, John" userId="4379f728-9248-4db3-8945-7ec9c1f37a22" providerId="ADAL" clId="{D04A2925-FCD6-4C9F-A076-380B8C1D7A32}" dt="2024-05-13T12:33:03.657" v="442" actId="113"/>
          <ac:spMkLst>
            <pc:docMk/>
            <pc:sldMk cId="4120526831" sldId="260"/>
            <ac:spMk id="3" creationId="{6D86B2F0-4D5B-F2BD-9B1F-B4AABC3A01C9}"/>
          </ac:spMkLst>
        </pc:spChg>
      </pc:sldChg>
      <pc:sldChg chg="addSp delSp modSp mod ord setBg modNotesTx">
        <pc:chgData name="Colvin, John" userId="4379f728-9248-4db3-8945-7ec9c1f37a22" providerId="ADAL" clId="{D04A2925-FCD6-4C9F-A076-380B8C1D7A32}" dt="2024-05-13T12:41:32.939" v="532" actId="179"/>
        <pc:sldMkLst>
          <pc:docMk/>
          <pc:sldMk cId="3084472366" sldId="261"/>
        </pc:sldMkLst>
        <pc:spChg chg="mod">
          <ac:chgData name="Colvin, John" userId="4379f728-9248-4db3-8945-7ec9c1f37a22" providerId="ADAL" clId="{D04A2925-FCD6-4C9F-A076-380B8C1D7A32}" dt="2024-05-13T12:41:32.939" v="532" actId="179"/>
          <ac:spMkLst>
            <pc:docMk/>
            <pc:sldMk cId="3084472366" sldId="261"/>
            <ac:spMk id="2" creationId="{386E9DF2-663E-C4E4-A126-5616618260B4}"/>
          </ac:spMkLst>
        </pc:spChg>
        <pc:spChg chg="mod">
          <ac:chgData name="Colvin, John" userId="4379f728-9248-4db3-8945-7ec9c1f37a22" providerId="ADAL" clId="{D04A2925-FCD6-4C9F-A076-380B8C1D7A32}" dt="2024-05-13T12:41:26.170" v="529" actId="14100"/>
          <ac:spMkLst>
            <pc:docMk/>
            <pc:sldMk cId="3084472366" sldId="261"/>
            <ac:spMk id="3" creationId="{7F8DDD73-39C0-7D1C-0FB5-630E7EB573A7}"/>
          </ac:spMkLst>
        </pc:spChg>
        <pc:spChg chg="add">
          <ac:chgData name="Colvin, John" userId="4379f728-9248-4db3-8945-7ec9c1f37a22" providerId="ADAL" clId="{D04A2925-FCD6-4C9F-A076-380B8C1D7A32}" dt="2024-05-13T12:41:06.379" v="522" actId="26606"/>
          <ac:spMkLst>
            <pc:docMk/>
            <pc:sldMk cId="3084472366" sldId="261"/>
            <ac:spMk id="10" creationId="{B6FACB3C-9069-4791-BC5C-0DB7CD19B853}"/>
          </ac:spMkLst>
        </pc:spChg>
        <pc:spChg chg="add">
          <ac:chgData name="Colvin, John" userId="4379f728-9248-4db3-8945-7ec9c1f37a22" providerId="ADAL" clId="{D04A2925-FCD6-4C9F-A076-380B8C1D7A32}" dt="2024-05-13T12:41:06.379" v="522" actId="26606"/>
          <ac:spMkLst>
            <pc:docMk/>
            <pc:sldMk cId="3084472366" sldId="261"/>
            <ac:spMk id="12" creationId="{71F2038E-D777-4B76-81DD-DD13EE91B9DD}"/>
          </ac:spMkLst>
        </pc:spChg>
        <pc:grpChg chg="add">
          <ac:chgData name="Colvin, John" userId="4379f728-9248-4db3-8945-7ec9c1f37a22" providerId="ADAL" clId="{D04A2925-FCD6-4C9F-A076-380B8C1D7A32}" dt="2024-05-13T12:41:06.379" v="522" actId="26606"/>
          <ac:grpSpMkLst>
            <pc:docMk/>
            <pc:sldMk cId="3084472366" sldId="261"/>
            <ac:grpSpMk id="14" creationId="{DD354807-230F-4402-B1B9-F733A8F1F190}"/>
          </ac:grpSpMkLst>
        </pc:grpChg>
        <pc:picChg chg="add mod">
          <ac:chgData name="Colvin, John" userId="4379f728-9248-4db3-8945-7ec9c1f37a22" providerId="ADAL" clId="{D04A2925-FCD6-4C9F-A076-380B8C1D7A32}" dt="2024-05-13T12:41:11.549" v="523"/>
          <ac:picMkLst>
            <pc:docMk/>
            <pc:sldMk cId="3084472366" sldId="261"/>
            <ac:picMk id="4" creationId="{4928EDEE-7C3F-1177-B43E-433BDD400FBD}"/>
          </ac:picMkLst>
        </pc:picChg>
        <pc:picChg chg="add del">
          <ac:chgData name="Colvin, John" userId="4379f728-9248-4db3-8945-7ec9c1f37a22" providerId="ADAL" clId="{D04A2925-FCD6-4C9F-A076-380B8C1D7A32}" dt="2024-05-13T12:40:55.309" v="521" actId="26606"/>
          <ac:picMkLst>
            <pc:docMk/>
            <pc:sldMk cId="3084472366" sldId="261"/>
            <ac:picMk id="5" creationId="{EADDCB6B-31C6-D90E-537C-52F89A446F43}"/>
          </ac:picMkLst>
        </pc:picChg>
        <pc:picChg chg="add">
          <ac:chgData name="Colvin, John" userId="4379f728-9248-4db3-8945-7ec9c1f37a22" providerId="ADAL" clId="{D04A2925-FCD6-4C9F-A076-380B8C1D7A32}" dt="2024-05-13T12:41:06.379" v="522" actId="26606"/>
          <ac:picMkLst>
            <pc:docMk/>
            <pc:sldMk cId="3084472366" sldId="261"/>
            <ac:picMk id="7" creationId="{C79941C1-437E-2919-2336-38C789895897}"/>
          </ac:picMkLst>
        </pc:picChg>
        <pc:cxnChg chg="add del">
          <ac:chgData name="Colvin, John" userId="4379f728-9248-4db3-8945-7ec9c1f37a22" providerId="ADAL" clId="{D04A2925-FCD6-4C9F-A076-380B8C1D7A32}" dt="2024-05-13T12:40:55.309" v="521" actId="26606"/>
          <ac:cxnSpMkLst>
            <pc:docMk/>
            <pc:sldMk cId="3084472366" sldId="261"/>
            <ac:cxnSpMk id="9" creationId="{1503BFE4-729B-D9D0-C17B-501E6AF1127A}"/>
          </ac:cxnSpMkLst>
        </pc:cxnChg>
      </pc:sldChg>
      <pc:sldChg chg="addSp delSp modSp mod ord setBg">
        <pc:chgData name="Colvin, John" userId="4379f728-9248-4db3-8945-7ec9c1f37a22" providerId="ADAL" clId="{D04A2925-FCD6-4C9F-A076-380B8C1D7A32}" dt="2024-05-13T12:46:53.780" v="564" actId="255"/>
        <pc:sldMkLst>
          <pc:docMk/>
          <pc:sldMk cId="2584543843" sldId="262"/>
        </pc:sldMkLst>
        <pc:spChg chg="mod">
          <ac:chgData name="Colvin, John" userId="4379f728-9248-4db3-8945-7ec9c1f37a22" providerId="ADAL" clId="{D04A2925-FCD6-4C9F-A076-380B8C1D7A32}" dt="2024-05-13T12:46:31.927" v="561" actId="26606"/>
          <ac:spMkLst>
            <pc:docMk/>
            <pc:sldMk cId="2584543843" sldId="262"/>
            <ac:spMk id="2" creationId="{B347FDAF-24FA-A969-A0B1-E120496481D8}"/>
          </ac:spMkLst>
        </pc:spChg>
        <pc:spChg chg="mod">
          <ac:chgData name="Colvin, John" userId="4379f728-9248-4db3-8945-7ec9c1f37a22" providerId="ADAL" clId="{D04A2925-FCD6-4C9F-A076-380B8C1D7A32}" dt="2024-05-13T12:46:53.780" v="564" actId="255"/>
          <ac:spMkLst>
            <pc:docMk/>
            <pc:sldMk cId="2584543843" sldId="262"/>
            <ac:spMk id="3" creationId="{D17FF12C-E2DC-758D-2749-76E80E0D589A}"/>
          </ac:spMkLst>
        </pc:spChg>
        <pc:spChg chg="add del">
          <ac:chgData name="Colvin, John" userId="4379f728-9248-4db3-8945-7ec9c1f37a22" providerId="ADAL" clId="{D04A2925-FCD6-4C9F-A076-380B8C1D7A32}" dt="2024-05-13T12:46:31.927" v="561" actId="26606"/>
          <ac:spMkLst>
            <pc:docMk/>
            <pc:sldMk cId="2584543843" sldId="262"/>
            <ac:spMk id="9" creationId="{9F7D5CDA-D291-4307-BF55-1381FED29634}"/>
          </ac:spMkLst>
        </pc:spChg>
        <pc:spChg chg="add">
          <ac:chgData name="Colvin, John" userId="4379f728-9248-4db3-8945-7ec9c1f37a22" providerId="ADAL" clId="{D04A2925-FCD6-4C9F-A076-380B8C1D7A32}" dt="2024-05-13T12:46:31.927" v="561" actId="26606"/>
          <ac:spMkLst>
            <pc:docMk/>
            <pc:sldMk cId="2584543843" sldId="262"/>
            <ac:spMk id="14" creationId="{70DFA0FD-AB28-4B25-B870-4D2BBC35BA1D}"/>
          </ac:spMkLst>
        </pc:spChg>
        <pc:grpChg chg="add">
          <ac:chgData name="Colvin, John" userId="4379f728-9248-4db3-8945-7ec9c1f37a22" providerId="ADAL" clId="{D04A2925-FCD6-4C9F-A076-380B8C1D7A32}" dt="2024-05-13T12:46:31.927" v="561" actId="26606"/>
          <ac:grpSpMkLst>
            <pc:docMk/>
            <pc:sldMk cId="2584543843" sldId="262"/>
            <ac:grpSpMk id="16" creationId="{0D628DFB-9CD1-4E2B-8B44-9FDF7E80F6D9}"/>
          </ac:grpSpMkLst>
        </pc:grpChg>
        <pc:picChg chg="add del mod">
          <ac:chgData name="Colvin, John" userId="4379f728-9248-4db3-8945-7ec9c1f37a22" providerId="ADAL" clId="{D04A2925-FCD6-4C9F-A076-380B8C1D7A32}" dt="2024-05-13T12:46:36.346" v="562" actId="478"/>
          <ac:picMkLst>
            <pc:docMk/>
            <pc:sldMk cId="2584543843" sldId="262"/>
            <ac:picMk id="4" creationId="{DDF6BE6D-6B5B-65D2-0D6D-60553D78519A}"/>
          </ac:picMkLst>
        </pc:picChg>
        <pc:picChg chg="add mod ord">
          <ac:chgData name="Colvin, John" userId="4379f728-9248-4db3-8945-7ec9c1f37a22" providerId="ADAL" clId="{D04A2925-FCD6-4C9F-A076-380B8C1D7A32}" dt="2024-05-13T12:46:31.927" v="561" actId="26606"/>
          <ac:picMkLst>
            <pc:docMk/>
            <pc:sldMk cId="2584543843" sldId="262"/>
            <ac:picMk id="5" creationId="{7DE90C96-950C-1E07-7B65-66EDB9E5BBBD}"/>
          </ac:picMkLst>
        </pc:picChg>
        <pc:picChg chg="add mod">
          <ac:chgData name="Colvin, John" userId="4379f728-9248-4db3-8945-7ec9c1f37a22" providerId="ADAL" clId="{D04A2925-FCD6-4C9F-A076-380B8C1D7A32}" dt="2024-05-13T12:46:47.240" v="563"/>
          <ac:picMkLst>
            <pc:docMk/>
            <pc:sldMk cId="2584543843" sldId="262"/>
            <ac:picMk id="6" creationId="{04A3E529-5A19-FA0B-8DFD-CF1A8914A06D}"/>
          </ac:picMkLst>
        </pc:picChg>
      </pc:sldChg>
      <pc:sldChg chg="addSp delSp modSp mod ord setBg">
        <pc:chgData name="Colvin, John" userId="4379f728-9248-4db3-8945-7ec9c1f37a22" providerId="ADAL" clId="{D04A2925-FCD6-4C9F-A076-380B8C1D7A32}" dt="2024-05-13T12:45:58.762" v="557"/>
        <pc:sldMkLst>
          <pc:docMk/>
          <pc:sldMk cId="4091461385" sldId="263"/>
        </pc:sldMkLst>
        <pc:spChg chg="mod">
          <ac:chgData name="Colvin, John" userId="4379f728-9248-4db3-8945-7ec9c1f37a22" providerId="ADAL" clId="{D04A2925-FCD6-4C9F-A076-380B8C1D7A32}" dt="2024-05-13T12:45:49.363" v="555" actId="26606"/>
          <ac:spMkLst>
            <pc:docMk/>
            <pc:sldMk cId="4091461385" sldId="263"/>
            <ac:spMk id="2" creationId="{78024CB2-B2CF-E617-853B-E7E3E0574C10}"/>
          </ac:spMkLst>
        </pc:spChg>
        <pc:spChg chg="mod">
          <ac:chgData name="Colvin, John" userId="4379f728-9248-4db3-8945-7ec9c1f37a22" providerId="ADAL" clId="{D04A2925-FCD6-4C9F-A076-380B8C1D7A32}" dt="2024-05-13T12:45:49.363" v="555" actId="26606"/>
          <ac:spMkLst>
            <pc:docMk/>
            <pc:sldMk cId="4091461385" sldId="263"/>
            <ac:spMk id="3" creationId="{6BAE4BD1-167D-FF79-FEA3-3F3DB9DE8E09}"/>
          </ac:spMkLst>
        </pc:spChg>
        <pc:spChg chg="add del">
          <ac:chgData name="Colvin, John" userId="4379f728-9248-4db3-8945-7ec9c1f37a22" providerId="ADAL" clId="{D04A2925-FCD6-4C9F-A076-380B8C1D7A32}" dt="2024-05-13T12:45:49.363" v="555" actId="26606"/>
          <ac:spMkLst>
            <pc:docMk/>
            <pc:sldMk cId="4091461385" sldId="263"/>
            <ac:spMk id="9" creationId="{B210AC1D-4063-4C6E-9528-FA9C4C0C18E6}"/>
          </ac:spMkLst>
        </pc:spChg>
        <pc:spChg chg="add del">
          <ac:chgData name="Colvin, John" userId="4379f728-9248-4db3-8945-7ec9c1f37a22" providerId="ADAL" clId="{D04A2925-FCD6-4C9F-A076-380B8C1D7A32}" dt="2024-05-13T12:45:49.363" v="555" actId="26606"/>
          <ac:spMkLst>
            <pc:docMk/>
            <pc:sldMk cId="4091461385" sldId="263"/>
            <ac:spMk id="11" creationId="{02F8C595-E68C-4306-AED8-DC7826A0A506}"/>
          </ac:spMkLst>
        </pc:spChg>
        <pc:spChg chg="add">
          <ac:chgData name="Colvin, John" userId="4379f728-9248-4db3-8945-7ec9c1f37a22" providerId="ADAL" clId="{D04A2925-FCD6-4C9F-A076-380B8C1D7A32}" dt="2024-05-13T12:45:49.363" v="555" actId="26606"/>
          <ac:spMkLst>
            <pc:docMk/>
            <pc:sldMk cId="4091461385" sldId="263"/>
            <ac:spMk id="16" creationId="{DB304A14-32D0-4873-B914-423ED7B8DAFD}"/>
          </ac:spMkLst>
        </pc:spChg>
        <pc:spChg chg="add">
          <ac:chgData name="Colvin, John" userId="4379f728-9248-4db3-8945-7ec9c1f37a22" providerId="ADAL" clId="{D04A2925-FCD6-4C9F-A076-380B8C1D7A32}" dt="2024-05-13T12:45:49.363" v="555" actId="26606"/>
          <ac:spMkLst>
            <pc:docMk/>
            <pc:sldMk cId="4091461385" sldId="263"/>
            <ac:spMk id="18" creationId="{1D460C86-854F-4FB3-ABC2-E823D8FEB9DB}"/>
          </ac:spMkLst>
        </pc:spChg>
        <pc:spChg chg="add">
          <ac:chgData name="Colvin, John" userId="4379f728-9248-4db3-8945-7ec9c1f37a22" providerId="ADAL" clId="{D04A2925-FCD6-4C9F-A076-380B8C1D7A32}" dt="2024-05-13T12:45:49.363" v="555" actId="26606"/>
          <ac:spMkLst>
            <pc:docMk/>
            <pc:sldMk cId="4091461385" sldId="263"/>
            <ac:spMk id="20" creationId="{BB48116A-278A-4CC5-89D3-9DE8E8FF1245}"/>
          </ac:spMkLst>
        </pc:spChg>
        <pc:picChg chg="add del mod">
          <ac:chgData name="Colvin, John" userId="4379f728-9248-4db3-8945-7ec9c1f37a22" providerId="ADAL" clId="{D04A2925-FCD6-4C9F-A076-380B8C1D7A32}" dt="2024-05-13T12:45:52.929" v="556" actId="478"/>
          <ac:picMkLst>
            <pc:docMk/>
            <pc:sldMk cId="4091461385" sldId="263"/>
            <ac:picMk id="4" creationId="{A9C69C88-C589-EA72-3C49-9C10BC4BAD47}"/>
          </ac:picMkLst>
        </pc:picChg>
        <pc:picChg chg="add mod ord">
          <ac:chgData name="Colvin, John" userId="4379f728-9248-4db3-8945-7ec9c1f37a22" providerId="ADAL" clId="{D04A2925-FCD6-4C9F-A076-380B8C1D7A32}" dt="2024-05-13T12:45:49.363" v="555" actId="26606"/>
          <ac:picMkLst>
            <pc:docMk/>
            <pc:sldMk cId="4091461385" sldId="263"/>
            <ac:picMk id="5" creationId="{7F3D9D50-96CB-E6C0-D7DB-63AD5330B953}"/>
          </ac:picMkLst>
        </pc:picChg>
        <pc:picChg chg="add mod">
          <ac:chgData name="Colvin, John" userId="4379f728-9248-4db3-8945-7ec9c1f37a22" providerId="ADAL" clId="{D04A2925-FCD6-4C9F-A076-380B8C1D7A32}" dt="2024-05-13T12:45:58.762" v="557"/>
          <ac:picMkLst>
            <pc:docMk/>
            <pc:sldMk cId="4091461385" sldId="263"/>
            <ac:picMk id="6" creationId="{6B2F9D68-22FD-13BB-1783-8B998CBDBE1C}"/>
          </ac:picMkLst>
        </pc:picChg>
      </pc:sldChg>
      <pc:sldChg chg="modSp del mod ord">
        <pc:chgData name="Colvin, John" userId="4379f728-9248-4db3-8945-7ec9c1f37a22" providerId="ADAL" clId="{D04A2925-FCD6-4C9F-A076-380B8C1D7A32}" dt="2024-05-13T12:36:23.613" v="469" actId="47"/>
        <pc:sldMkLst>
          <pc:docMk/>
          <pc:sldMk cId="2224258241" sldId="264"/>
        </pc:sldMkLst>
        <pc:spChg chg="mod">
          <ac:chgData name="Colvin, John" userId="4379f728-9248-4db3-8945-7ec9c1f37a22" providerId="ADAL" clId="{D04A2925-FCD6-4C9F-A076-380B8C1D7A32}" dt="2024-05-07T09:42:51.622" v="19"/>
          <ac:spMkLst>
            <pc:docMk/>
            <pc:sldMk cId="2224258241" sldId="264"/>
            <ac:spMk id="2" creationId="{E228D166-1CF9-BAE8-2652-2D1EF83E3A1B}"/>
          </ac:spMkLst>
        </pc:spChg>
        <pc:spChg chg="mod">
          <ac:chgData name="Colvin, John" userId="4379f728-9248-4db3-8945-7ec9c1f37a22" providerId="ADAL" clId="{D04A2925-FCD6-4C9F-A076-380B8C1D7A32}" dt="2024-05-07T09:54:41.363" v="73"/>
          <ac:spMkLst>
            <pc:docMk/>
            <pc:sldMk cId="2224258241" sldId="264"/>
            <ac:spMk id="3" creationId="{72E4CCD6-838F-62A9-04BF-17F9D7A0BB7A}"/>
          </ac:spMkLst>
        </pc:spChg>
      </pc:sldChg>
      <pc:sldChg chg="modSp del mod">
        <pc:chgData name="Colvin, John" userId="4379f728-9248-4db3-8945-7ec9c1f37a22" providerId="ADAL" clId="{D04A2925-FCD6-4C9F-A076-380B8C1D7A32}" dt="2024-05-07T09:43:42.737" v="25" actId="47"/>
        <pc:sldMkLst>
          <pc:docMk/>
          <pc:sldMk cId="651598474" sldId="265"/>
        </pc:sldMkLst>
        <pc:spChg chg="mod">
          <ac:chgData name="Colvin, John" userId="4379f728-9248-4db3-8945-7ec9c1f37a22" providerId="ADAL" clId="{D04A2925-FCD6-4C9F-A076-380B8C1D7A32}" dt="2024-05-07T09:43:29.583" v="23"/>
          <ac:spMkLst>
            <pc:docMk/>
            <pc:sldMk cId="651598474" sldId="265"/>
            <ac:spMk id="2" creationId="{C5E06A23-8AC5-5216-8711-BF9C8AB82700}"/>
          </ac:spMkLst>
        </pc:spChg>
        <pc:spChg chg="mod">
          <ac:chgData name="Colvin, John" userId="4379f728-9248-4db3-8945-7ec9c1f37a22" providerId="ADAL" clId="{D04A2925-FCD6-4C9F-A076-380B8C1D7A32}" dt="2024-05-07T09:43:10.932" v="22" actId="6549"/>
          <ac:spMkLst>
            <pc:docMk/>
            <pc:sldMk cId="651598474" sldId="265"/>
            <ac:spMk id="3" creationId="{AA363ADF-E0F1-ECC6-96D1-0C3634A1B2FC}"/>
          </ac:spMkLst>
        </pc:spChg>
      </pc:sldChg>
      <pc:sldChg chg="del">
        <pc:chgData name="Colvin, John" userId="4379f728-9248-4db3-8945-7ec9c1f37a22" providerId="ADAL" clId="{D04A2925-FCD6-4C9F-A076-380B8C1D7A32}" dt="2024-05-07T09:43:33.873" v="24" actId="47"/>
        <pc:sldMkLst>
          <pc:docMk/>
          <pc:sldMk cId="404669082" sldId="266"/>
        </pc:sldMkLst>
      </pc:sldChg>
      <pc:sldChg chg="addSp modSp add del mod setBg">
        <pc:chgData name="Colvin, John" userId="4379f728-9248-4db3-8945-7ec9c1f37a22" providerId="ADAL" clId="{D04A2925-FCD6-4C9F-A076-380B8C1D7A32}" dt="2024-05-13T12:48:44.222" v="583" actId="255"/>
        <pc:sldMkLst>
          <pc:docMk/>
          <pc:sldMk cId="3431176401" sldId="267"/>
        </pc:sldMkLst>
        <pc:spChg chg="mod">
          <ac:chgData name="Colvin, John" userId="4379f728-9248-4db3-8945-7ec9c1f37a22" providerId="ADAL" clId="{D04A2925-FCD6-4C9F-A076-380B8C1D7A32}" dt="2024-05-13T12:47:14.250" v="566" actId="26606"/>
          <ac:spMkLst>
            <pc:docMk/>
            <pc:sldMk cId="3431176401" sldId="267"/>
            <ac:spMk id="2" creationId="{479D09D4-518A-CFE9-3FD9-A2BD10D98BC2}"/>
          </ac:spMkLst>
        </pc:spChg>
        <pc:spChg chg="mod">
          <ac:chgData name="Colvin, John" userId="4379f728-9248-4db3-8945-7ec9c1f37a22" providerId="ADAL" clId="{D04A2925-FCD6-4C9F-A076-380B8C1D7A32}" dt="2024-05-13T12:48:44.222" v="583" actId="255"/>
          <ac:spMkLst>
            <pc:docMk/>
            <pc:sldMk cId="3431176401" sldId="267"/>
            <ac:spMk id="3" creationId="{408B0E0B-BDA6-50E9-5951-EBF30456E2A9}"/>
          </ac:spMkLst>
        </pc:spChg>
        <pc:spChg chg="add">
          <ac:chgData name="Colvin, John" userId="4379f728-9248-4db3-8945-7ec9c1f37a22" providerId="ADAL" clId="{D04A2925-FCD6-4C9F-A076-380B8C1D7A32}" dt="2024-05-13T12:47:14.250" v="566" actId="26606"/>
          <ac:spMkLst>
            <pc:docMk/>
            <pc:sldMk cId="3431176401" sldId="267"/>
            <ac:spMk id="10" creationId="{E81BF4F6-F2CF-4984-9D14-D6966D92F99F}"/>
          </ac:spMkLst>
        </pc:spChg>
        <pc:picChg chg="add">
          <ac:chgData name="Colvin, John" userId="4379f728-9248-4db3-8945-7ec9c1f37a22" providerId="ADAL" clId="{D04A2925-FCD6-4C9F-A076-380B8C1D7A32}" dt="2024-05-13T12:47:14.250" v="566" actId="26606"/>
          <ac:picMkLst>
            <pc:docMk/>
            <pc:sldMk cId="3431176401" sldId="267"/>
            <ac:picMk id="7" creationId="{B78C1453-A062-EA6F-F419-1C33B8A2E435}"/>
          </ac:picMkLst>
        </pc:picChg>
      </pc:sldChg>
      <pc:sldChg chg="addSp delSp modSp mod setBg">
        <pc:chgData name="Colvin, John" userId="4379f728-9248-4db3-8945-7ec9c1f37a22" providerId="ADAL" clId="{D04A2925-FCD6-4C9F-A076-380B8C1D7A32}" dt="2024-05-13T13:04:10.508" v="896"/>
        <pc:sldMkLst>
          <pc:docMk/>
          <pc:sldMk cId="4114599710" sldId="268"/>
        </pc:sldMkLst>
        <pc:spChg chg="mod">
          <ac:chgData name="Colvin, John" userId="4379f728-9248-4db3-8945-7ec9c1f37a22" providerId="ADAL" clId="{D04A2925-FCD6-4C9F-A076-380B8C1D7A32}" dt="2024-05-13T13:04:09.017" v="895" actId="26606"/>
          <ac:spMkLst>
            <pc:docMk/>
            <pc:sldMk cId="4114599710" sldId="268"/>
            <ac:spMk id="2" creationId="{F8409538-1CB8-E89F-1CF3-2199FBE65F07}"/>
          </ac:spMkLst>
        </pc:spChg>
        <pc:spChg chg="del">
          <ac:chgData name="Colvin, John" userId="4379f728-9248-4db3-8945-7ec9c1f37a22" providerId="ADAL" clId="{D04A2925-FCD6-4C9F-A076-380B8C1D7A32}" dt="2024-05-13T13:04:09.017" v="895" actId="26606"/>
          <ac:spMkLst>
            <pc:docMk/>
            <pc:sldMk cId="4114599710" sldId="268"/>
            <ac:spMk id="3" creationId="{1BE06350-0B6F-AABD-39F0-677504B496CB}"/>
          </ac:spMkLst>
        </pc:spChg>
        <pc:spChg chg="add">
          <ac:chgData name="Colvin, John" userId="4379f728-9248-4db3-8945-7ec9c1f37a22" providerId="ADAL" clId="{D04A2925-FCD6-4C9F-A076-380B8C1D7A32}" dt="2024-05-13T13:04:09.017" v="895" actId="26606"/>
          <ac:spMkLst>
            <pc:docMk/>
            <pc:sldMk cId="4114599710" sldId="268"/>
            <ac:spMk id="9" creationId="{7B1AB9FE-36F5-4FD1-9850-DB5C5AD4828F}"/>
          </ac:spMkLst>
        </pc:spChg>
        <pc:spChg chg="add">
          <ac:chgData name="Colvin, John" userId="4379f728-9248-4db3-8945-7ec9c1f37a22" providerId="ADAL" clId="{D04A2925-FCD6-4C9F-A076-380B8C1D7A32}" dt="2024-05-13T13:04:09.017" v="895" actId="26606"/>
          <ac:spMkLst>
            <pc:docMk/>
            <pc:sldMk cId="4114599710" sldId="268"/>
            <ac:spMk id="11" creationId="{F489C2E0-4895-4B72-85EA-7EE9FAFFDC7E}"/>
          </ac:spMkLst>
        </pc:spChg>
        <pc:picChg chg="add mod">
          <ac:chgData name="Colvin, John" userId="4379f728-9248-4db3-8945-7ec9c1f37a22" providerId="ADAL" clId="{D04A2925-FCD6-4C9F-A076-380B8C1D7A32}" dt="2024-05-13T13:04:10.508" v="896"/>
          <ac:picMkLst>
            <pc:docMk/>
            <pc:sldMk cId="4114599710" sldId="268"/>
            <ac:picMk id="4" creationId="{756D8F03-279D-DD3C-F71C-28B0D902302C}"/>
          </ac:picMkLst>
        </pc:picChg>
        <pc:picChg chg="add">
          <ac:chgData name="Colvin, John" userId="4379f728-9248-4db3-8945-7ec9c1f37a22" providerId="ADAL" clId="{D04A2925-FCD6-4C9F-A076-380B8C1D7A32}" dt="2024-05-13T13:04:09.017" v="895" actId="26606"/>
          <ac:picMkLst>
            <pc:docMk/>
            <pc:sldMk cId="4114599710" sldId="268"/>
            <ac:picMk id="5" creationId="{3E5484EC-3189-B21F-B49F-9A20AE381C01}"/>
          </ac:picMkLst>
        </pc:picChg>
      </pc:sldChg>
      <pc:sldChg chg="addSp modSp new mod ord setBg modNotesTx">
        <pc:chgData name="Colvin, John" userId="4379f728-9248-4db3-8945-7ec9c1f37a22" providerId="ADAL" clId="{D04A2925-FCD6-4C9F-A076-380B8C1D7A32}" dt="2024-05-13T12:39:20.956" v="508"/>
        <pc:sldMkLst>
          <pc:docMk/>
          <pc:sldMk cId="3146115341" sldId="269"/>
        </pc:sldMkLst>
        <pc:spChg chg="mod">
          <ac:chgData name="Colvin, John" userId="4379f728-9248-4db3-8945-7ec9c1f37a22" providerId="ADAL" clId="{D04A2925-FCD6-4C9F-A076-380B8C1D7A32}" dt="2024-05-13T12:39:13.623" v="507" actId="14100"/>
          <ac:spMkLst>
            <pc:docMk/>
            <pc:sldMk cId="3146115341" sldId="269"/>
            <ac:spMk id="2" creationId="{E6FE4E54-96A6-84C9-B0AB-73A72CD48673}"/>
          </ac:spMkLst>
        </pc:spChg>
        <pc:spChg chg="mod">
          <ac:chgData name="Colvin, John" userId="4379f728-9248-4db3-8945-7ec9c1f37a22" providerId="ADAL" clId="{D04A2925-FCD6-4C9F-A076-380B8C1D7A32}" dt="2024-05-13T12:39:09.847" v="506" actId="1076"/>
          <ac:spMkLst>
            <pc:docMk/>
            <pc:sldMk cId="3146115341" sldId="269"/>
            <ac:spMk id="3" creationId="{D84C76F5-E0AE-AADA-30AF-934A650A341C}"/>
          </ac:spMkLst>
        </pc:spChg>
        <pc:spChg chg="add">
          <ac:chgData name="Colvin, John" userId="4379f728-9248-4db3-8945-7ec9c1f37a22" providerId="ADAL" clId="{D04A2925-FCD6-4C9F-A076-380B8C1D7A32}" dt="2024-05-13T12:38:49.683" v="501" actId="26606"/>
          <ac:spMkLst>
            <pc:docMk/>
            <pc:sldMk cId="3146115341" sldId="269"/>
            <ac:spMk id="10" creationId="{EDDBB197-D710-4A4F-A9CA-FD2177498BE8}"/>
          </ac:spMkLst>
        </pc:spChg>
        <pc:spChg chg="add">
          <ac:chgData name="Colvin, John" userId="4379f728-9248-4db3-8945-7ec9c1f37a22" providerId="ADAL" clId="{D04A2925-FCD6-4C9F-A076-380B8C1D7A32}" dt="2024-05-13T12:38:49.683" v="501" actId="26606"/>
          <ac:spMkLst>
            <pc:docMk/>
            <pc:sldMk cId="3146115341" sldId="269"/>
            <ac:spMk id="12" creationId="{975D1CFA-2CDB-4B64-BD9F-85744E8DA12F}"/>
          </ac:spMkLst>
        </pc:spChg>
        <pc:grpChg chg="add">
          <ac:chgData name="Colvin, John" userId="4379f728-9248-4db3-8945-7ec9c1f37a22" providerId="ADAL" clId="{D04A2925-FCD6-4C9F-A076-380B8C1D7A32}" dt="2024-05-13T12:38:49.683" v="501" actId="26606"/>
          <ac:grpSpMkLst>
            <pc:docMk/>
            <pc:sldMk cId="3146115341" sldId="269"/>
            <ac:grpSpMk id="14" creationId="{25EE5136-01F1-466C-962D-BA9B4C6757AA}"/>
          </ac:grpSpMkLst>
        </pc:grpChg>
        <pc:picChg chg="add mod">
          <ac:chgData name="Colvin, John" userId="4379f728-9248-4db3-8945-7ec9c1f37a22" providerId="ADAL" clId="{D04A2925-FCD6-4C9F-A076-380B8C1D7A32}" dt="2024-05-13T12:39:20.956" v="508"/>
          <ac:picMkLst>
            <pc:docMk/>
            <pc:sldMk cId="3146115341" sldId="269"/>
            <ac:picMk id="4" creationId="{AF41902C-5976-051F-442E-0AD814E6FD81}"/>
          </ac:picMkLst>
        </pc:picChg>
        <pc:picChg chg="add">
          <ac:chgData name="Colvin, John" userId="4379f728-9248-4db3-8945-7ec9c1f37a22" providerId="ADAL" clId="{D04A2925-FCD6-4C9F-A076-380B8C1D7A32}" dt="2024-05-13T12:38:49.683" v="501" actId="26606"/>
          <ac:picMkLst>
            <pc:docMk/>
            <pc:sldMk cId="3146115341" sldId="269"/>
            <ac:picMk id="7" creationId="{16EE6320-D8AE-840F-B172-D0112ED6E1E8}"/>
          </ac:picMkLst>
        </pc:picChg>
      </pc:sldChg>
      <pc:sldChg chg="modSp add del mod">
        <pc:chgData name="Colvin, John" userId="4379f728-9248-4db3-8945-7ec9c1f37a22" providerId="ADAL" clId="{D04A2925-FCD6-4C9F-A076-380B8C1D7A32}" dt="2024-05-13T12:36:27.489" v="470" actId="47"/>
        <pc:sldMkLst>
          <pc:docMk/>
          <pc:sldMk cId="3746351843" sldId="270"/>
        </pc:sldMkLst>
        <pc:spChg chg="mod">
          <ac:chgData name="Colvin, John" userId="4379f728-9248-4db3-8945-7ec9c1f37a22" providerId="ADAL" clId="{D04A2925-FCD6-4C9F-A076-380B8C1D7A32}" dt="2024-05-07T09:55:37.114" v="90" actId="20577"/>
          <ac:spMkLst>
            <pc:docMk/>
            <pc:sldMk cId="3746351843" sldId="270"/>
            <ac:spMk id="2" creationId="{E228D166-1CF9-BAE8-2652-2D1EF83E3A1B}"/>
          </ac:spMkLst>
        </pc:spChg>
        <pc:spChg chg="mod">
          <ac:chgData name="Colvin, John" userId="4379f728-9248-4db3-8945-7ec9c1f37a22" providerId="ADAL" clId="{D04A2925-FCD6-4C9F-A076-380B8C1D7A32}" dt="2024-05-07T09:55:49.244" v="91"/>
          <ac:spMkLst>
            <pc:docMk/>
            <pc:sldMk cId="3746351843" sldId="270"/>
            <ac:spMk id="3" creationId="{72E4CCD6-838F-62A9-04BF-17F9D7A0BB7A}"/>
          </ac:spMkLst>
        </pc:spChg>
      </pc:sldChg>
      <pc:sldChg chg="modSp new add del mod">
        <pc:chgData name="Colvin, John" userId="4379f728-9248-4db3-8945-7ec9c1f37a22" providerId="ADAL" clId="{D04A2925-FCD6-4C9F-A076-380B8C1D7A32}" dt="2024-05-13T12:27:09.066" v="324" actId="2696"/>
        <pc:sldMkLst>
          <pc:docMk/>
          <pc:sldMk cId="1507833410" sldId="271"/>
        </pc:sldMkLst>
        <pc:spChg chg="mod">
          <ac:chgData name="Colvin, John" userId="4379f728-9248-4db3-8945-7ec9c1f37a22" providerId="ADAL" clId="{D04A2925-FCD6-4C9F-A076-380B8C1D7A32}" dt="2024-05-13T11:47:37.837" v="126"/>
          <ac:spMkLst>
            <pc:docMk/>
            <pc:sldMk cId="1507833410" sldId="271"/>
            <ac:spMk id="2" creationId="{CFAAABDB-3640-51A2-48C7-39DAA156CDB6}"/>
          </ac:spMkLst>
        </pc:spChg>
        <pc:spChg chg="mod">
          <ac:chgData name="Colvin, John" userId="4379f728-9248-4db3-8945-7ec9c1f37a22" providerId="ADAL" clId="{D04A2925-FCD6-4C9F-A076-380B8C1D7A32}" dt="2024-05-13T11:51:22.264" v="139" actId="27636"/>
          <ac:spMkLst>
            <pc:docMk/>
            <pc:sldMk cId="1507833410" sldId="271"/>
            <ac:spMk id="3" creationId="{99784848-C929-40CD-32F8-524F05005400}"/>
          </ac:spMkLst>
        </pc:spChg>
      </pc:sldChg>
      <pc:sldChg chg="add">
        <pc:chgData name="Colvin, John" userId="4379f728-9248-4db3-8945-7ec9c1f37a22" providerId="ADAL" clId="{D04A2925-FCD6-4C9F-A076-380B8C1D7A32}" dt="2024-05-13T12:27:14.282" v="325"/>
        <pc:sldMkLst>
          <pc:docMk/>
          <pc:sldMk cId="2297592859" sldId="271"/>
        </pc:sldMkLst>
      </pc:sldChg>
      <pc:sldChg chg="modSp new add del mod">
        <pc:chgData name="Colvin, John" userId="4379f728-9248-4db3-8945-7ec9c1f37a22" providerId="ADAL" clId="{D04A2925-FCD6-4C9F-A076-380B8C1D7A32}" dt="2024-05-13T12:27:09.066" v="324" actId="2696"/>
        <pc:sldMkLst>
          <pc:docMk/>
          <pc:sldMk cId="1469575392" sldId="272"/>
        </pc:sldMkLst>
        <pc:spChg chg="mod">
          <ac:chgData name="Colvin, John" userId="4379f728-9248-4db3-8945-7ec9c1f37a22" providerId="ADAL" clId="{D04A2925-FCD6-4C9F-A076-380B8C1D7A32}" dt="2024-05-13T11:54:30.256" v="171"/>
          <ac:spMkLst>
            <pc:docMk/>
            <pc:sldMk cId="1469575392" sldId="272"/>
            <ac:spMk id="2" creationId="{C217AF74-884A-ECC6-0869-00023C276158}"/>
          </ac:spMkLst>
        </pc:spChg>
        <pc:spChg chg="mod">
          <ac:chgData name="Colvin, John" userId="4379f728-9248-4db3-8945-7ec9c1f37a22" providerId="ADAL" clId="{D04A2925-FCD6-4C9F-A076-380B8C1D7A32}" dt="2024-05-13T11:54:21.466" v="170" actId="313"/>
          <ac:spMkLst>
            <pc:docMk/>
            <pc:sldMk cId="1469575392" sldId="272"/>
            <ac:spMk id="3" creationId="{4A9C3666-C935-B28C-F7B1-31CC96833F48}"/>
          </ac:spMkLst>
        </pc:spChg>
      </pc:sldChg>
      <pc:sldChg chg="add">
        <pc:chgData name="Colvin, John" userId="4379f728-9248-4db3-8945-7ec9c1f37a22" providerId="ADAL" clId="{D04A2925-FCD6-4C9F-A076-380B8C1D7A32}" dt="2024-05-13T12:27:14.282" v="325"/>
        <pc:sldMkLst>
          <pc:docMk/>
          <pc:sldMk cId="3902543784" sldId="272"/>
        </pc:sldMkLst>
      </pc:sldChg>
      <pc:sldChg chg="modSp new del mod">
        <pc:chgData name="Colvin, John" userId="4379f728-9248-4db3-8945-7ec9c1f37a22" providerId="ADAL" clId="{D04A2925-FCD6-4C9F-A076-380B8C1D7A32}" dt="2024-05-13T12:33:33.229" v="443" actId="2696"/>
        <pc:sldMkLst>
          <pc:docMk/>
          <pc:sldMk cId="1271638795" sldId="273"/>
        </pc:sldMkLst>
        <pc:spChg chg="mod">
          <ac:chgData name="Colvin, John" userId="4379f728-9248-4db3-8945-7ec9c1f37a22" providerId="ADAL" clId="{D04A2925-FCD6-4C9F-A076-380B8C1D7A32}" dt="2024-05-13T11:59:01.058" v="195" actId="20577"/>
          <ac:spMkLst>
            <pc:docMk/>
            <pc:sldMk cId="1271638795" sldId="273"/>
            <ac:spMk id="2" creationId="{A280D285-6CE5-BDBE-94A0-F4E1C55D6A9F}"/>
          </ac:spMkLst>
        </pc:spChg>
        <pc:spChg chg="mod">
          <ac:chgData name="Colvin, John" userId="4379f728-9248-4db3-8945-7ec9c1f37a22" providerId="ADAL" clId="{D04A2925-FCD6-4C9F-A076-380B8C1D7A32}" dt="2024-05-13T12:12:47.238" v="222" actId="113"/>
          <ac:spMkLst>
            <pc:docMk/>
            <pc:sldMk cId="1271638795" sldId="273"/>
            <ac:spMk id="3" creationId="{8BAFFE63-557E-8C9F-59FA-A40841D7C54E}"/>
          </ac:spMkLst>
        </pc:spChg>
      </pc:sldChg>
      <pc:sldChg chg="add">
        <pc:chgData name="Colvin, John" userId="4379f728-9248-4db3-8945-7ec9c1f37a22" providerId="ADAL" clId="{D04A2925-FCD6-4C9F-A076-380B8C1D7A32}" dt="2024-05-13T12:33:37.098" v="444"/>
        <pc:sldMkLst>
          <pc:docMk/>
          <pc:sldMk cId="3289570595" sldId="273"/>
        </pc:sldMkLst>
      </pc:sldChg>
      <pc:sldChg chg="add">
        <pc:chgData name="Colvin, John" userId="4379f728-9248-4db3-8945-7ec9c1f37a22" providerId="ADAL" clId="{D04A2925-FCD6-4C9F-A076-380B8C1D7A32}" dt="2024-05-13T12:33:37.098" v="444"/>
        <pc:sldMkLst>
          <pc:docMk/>
          <pc:sldMk cId="1995328020" sldId="274"/>
        </pc:sldMkLst>
      </pc:sldChg>
      <pc:sldChg chg="modSp new del mod">
        <pc:chgData name="Colvin, John" userId="4379f728-9248-4db3-8945-7ec9c1f37a22" providerId="ADAL" clId="{D04A2925-FCD6-4C9F-A076-380B8C1D7A32}" dt="2024-05-13T12:33:33.229" v="443" actId="2696"/>
        <pc:sldMkLst>
          <pc:docMk/>
          <pc:sldMk cId="3098023634" sldId="274"/>
        </pc:sldMkLst>
        <pc:spChg chg="mod">
          <ac:chgData name="Colvin, John" userId="4379f728-9248-4db3-8945-7ec9c1f37a22" providerId="ADAL" clId="{D04A2925-FCD6-4C9F-A076-380B8C1D7A32}" dt="2024-05-13T12:12:56.425" v="224"/>
          <ac:spMkLst>
            <pc:docMk/>
            <pc:sldMk cId="3098023634" sldId="274"/>
            <ac:spMk id="2" creationId="{4B6FD384-18B2-DD5D-DF03-A58DF27785A2}"/>
          </ac:spMkLst>
        </pc:spChg>
        <pc:spChg chg="mod">
          <ac:chgData name="Colvin, John" userId="4379f728-9248-4db3-8945-7ec9c1f37a22" providerId="ADAL" clId="{D04A2925-FCD6-4C9F-A076-380B8C1D7A32}" dt="2024-05-13T12:17:24.665" v="244" actId="6549"/>
          <ac:spMkLst>
            <pc:docMk/>
            <pc:sldMk cId="3098023634" sldId="274"/>
            <ac:spMk id="3" creationId="{28A934E9-EC5F-9492-5245-1DB09F14F3D8}"/>
          </ac:spMkLst>
        </pc:spChg>
      </pc:sldChg>
      <pc:sldChg chg="addSp modSp new mod setBg">
        <pc:chgData name="Colvin, John" userId="4379f728-9248-4db3-8945-7ec9c1f37a22" providerId="ADAL" clId="{D04A2925-FCD6-4C9F-A076-380B8C1D7A32}" dt="2024-05-13T13:03:56.533" v="893"/>
        <pc:sldMkLst>
          <pc:docMk/>
          <pc:sldMk cId="2550756646" sldId="275"/>
        </pc:sldMkLst>
        <pc:spChg chg="mod">
          <ac:chgData name="Colvin, John" userId="4379f728-9248-4db3-8945-7ec9c1f37a22" providerId="ADAL" clId="{D04A2925-FCD6-4C9F-A076-380B8C1D7A32}" dt="2024-05-13T12:42:16.136" v="543" actId="1076"/>
          <ac:spMkLst>
            <pc:docMk/>
            <pc:sldMk cId="2550756646" sldId="275"/>
            <ac:spMk id="2" creationId="{7716CBF8-D833-7824-F232-0447F64375C9}"/>
          </ac:spMkLst>
        </pc:spChg>
        <pc:spChg chg="mod">
          <ac:chgData name="Colvin, John" userId="4379f728-9248-4db3-8945-7ec9c1f37a22" providerId="ADAL" clId="{D04A2925-FCD6-4C9F-A076-380B8C1D7A32}" dt="2024-05-13T12:42:18.921" v="544" actId="14100"/>
          <ac:spMkLst>
            <pc:docMk/>
            <pc:sldMk cId="2550756646" sldId="275"/>
            <ac:spMk id="3" creationId="{D3E86189-B9B4-245B-6B50-7247682AB6FB}"/>
          </ac:spMkLst>
        </pc:spChg>
        <pc:spChg chg="add">
          <ac:chgData name="Colvin, John" userId="4379f728-9248-4db3-8945-7ec9c1f37a22" providerId="ADAL" clId="{D04A2925-FCD6-4C9F-A076-380B8C1D7A32}" dt="2024-05-13T12:41:46.976" v="533" actId="26606"/>
          <ac:spMkLst>
            <pc:docMk/>
            <pc:sldMk cId="2550756646" sldId="275"/>
            <ac:spMk id="10" creationId="{B6FACB3C-9069-4791-BC5C-0DB7CD19B853}"/>
          </ac:spMkLst>
        </pc:spChg>
        <pc:spChg chg="add">
          <ac:chgData name="Colvin, John" userId="4379f728-9248-4db3-8945-7ec9c1f37a22" providerId="ADAL" clId="{D04A2925-FCD6-4C9F-A076-380B8C1D7A32}" dt="2024-05-13T12:41:46.976" v="533" actId="26606"/>
          <ac:spMkLst>
            <pc:docMk/>
            <pc:sldMk cId="2550756646" sldId="275"/>
            <ac:spMk id="12" creationId="{71F2038E-D777-4B76-81DD-DD13EE91B9DD}"/>
          </ac:spMkLst>
        </pc:spChg>
        <pc:grpChg chg="add">
          <ac:chgData name="Colvin, John" userId="4379f728-9248-4db3-8945-7ec9c1f37a22" providerId="ADAL" clId="{D04A2925-FCD6-4C9F-A076-380B8C1D7A32}" dt="2024-05-13T12:41:46.976" v="533" actId="26606"/>
          <ac:grpSpMkLst>
            <pc:docMk/>
            <pc:sldMk cId="2550756646" sldId="275"/>
            <ac:grpSpMk id="14" creationId="{DD354807-230F-4402-B1B9-F733A8F1F190}"/>
          </ac:grpSpMkLst>
        </pc:grpChg>
        <pc:picChg chg="add mod">
          <ac:chgData name="Colvin, John" userId="4379f728-9248-4db3-8945-7ec9c1f37a22" providerId="ADAL" clId="{D04A2925-FCD6-4C9F-A076-380B8C1D7A32}" dt="2024-05-13T13:03:56.533" v="893"/>
          <ac:picMkLst>
            <pc:docMk/>
            <pc:sldMk cId="2550756646" sldId="275"/>
            <ac:picMk id="4" creationId="{011EDD8A-F402-8EE9-C9D9-A58ADACEF924}"/>
          </ac:picMkLst>
        </pc:picChg>
        <pc:picChg chg="add">
          <ac:chgData name="Colvin, John" userId="4379f728-9248-4db3-8945-7ec9c1f37a22" providerId="ADAL" clId="{D04A2925-FCD6-4C9F-A076-380B8C1D7A32}" dt="2024-05-13T12:41:46.976" v="533" actId="26606"/>
          <ac:picMkLst>
            <pc:docMk/>
            <pc:sldMk cId="2550756646" sldId="275"/>
            <ac:picMk id="7" creationId="{215CF5DD-A51D-8C9B-3F08-0EDA7CDB5E28}"/>
          </ac:picMkLst>
        </pc:picChg>
      </pc:sldChg>
      <pc:sldChg chg="modSp new del mod">
        <pc:chgData name="Colvin, John" userId="4379f728-9248-4db3-8945-7ec9c1f37a22" providerId="ADAL" clId="{D04A2925-FCD6-4C9F-A076-380B8C1D7A32}" dt="2024-05-13T12:23:46.598" v="312" actId="47"/>
        <pc:sldMkLst>
          <pc:docMk/>
          <pc:sldMk cId="3114622527" sldId="276"/>
        </pc:sldMkLst>
        <pc:spChg chg="mod">
          <ac:chgData name="Colvin, John" userId="4379f728-9248-4db3-8945-7ec9c1f37a22" providerId="ADAL" clId="{D04A2925-FCD6-4C9F-A076-380B8C1D7A32}" dt="2024-05-13T12:19:45.696" v="270" actId="20577"/>
          <ac:spMkLst>
            <pc:docMk/>
            <pc:sldMk cId="3114622527" sldId="276"/>
            <ac:spMk id="2" creationId="{FA33C291-C10F-4383-6067-557C7AB558A0}"/>
          </ac:spMkLst>
        </pc:spChg>
        <pc:spChg chg="mod">
          <ac:chgData name="Colvin, John" userId="4379f728-9248-4db3-8945-7ec9c1f37a22" providerId="ADAL" clId="{D04A2925-FCD6-4C9F-A076-380B8C1D7A32}" dt="2024-05-13T12:20:18.453" v="271"/>
          <ac:spMkLst>
            <pc:docMk/>
            <pc:sldMk cId="3114622527" sldId="276"/>
            <ac:spMk id="3" creationId="{808B9245-61C0-2906-289D-291C1ECAF7B6}"/>
          </ac:spMkLst>
        </pc:spChg>
      </pc:sldChg>
      <pc:sldChg chg="addSp delSp modSp new mod setBg">
        <pc:chgData name="Colvin, John" userId="4379f728-9248-4db3-8945-7ec9c1f37a22" providerId="ADAL" clId="{D04A2925-FCD6-4C9F-A076-380B8C1D7A32}" dt="2024-05-13T12:43:04.474" v="547" actId="14100"/>
        <pc:sldMkLst>
          <pc:docMk/>
          <pc:sldMk cId="1930024544" sldId="277"/>
        </pc:sldMkLst>
        <pc:spChg chg="mod">
          <ac:chgData name="Colvin, John" userId="4379f728-9248-4db3-8945-7ec9c1f37a22" providerId="ADAL" clId="{D04A2925-FCD6-4C9F-A076-380B8C1D7A32}" dt="2024-05-13T12:43:04.474" v="547" actId="14100"/>
          <ac:spMkLst>
            <pc:docMk/>
            <pc:sldMk cId="1930024544" sldId="277"/>
            <ac:spMk id="2" creationId="{2E73917E-A3DD-96C5-8526-1E7DC1DC7E05}"/>
          </ac:spMkLst>
        </pc:spChg>
        <pc:spChg chg="del mod">
          <ac:chgData name="Colvin, John" userId="4379f728-9248-4db3-8945-7ec9c1f37a22" providerId="ADAL" clId="{D04A2925-FCD6-4C9F-A076-380B8C1D7A32}" dt="2024-05-13T12:42:28.207" v="545" actId="26606"/>
          <ac:spMkLst>
            <pc:docMk/>
            <pc:sldMk cId="1930024544" sldId="277"/>
            <ac:spMk id="3" creationId="{6FE8E9D8-5070-ABFC-E242-C624B84CE62B}"/>
          </ac:spMkLst>
        </pc:spChg>
        <pc:spChg chg="add">
          <ac:chgData name="Colvin, John" userId="4379f728-9248-4db3-8945-7ec9c1f37a22" providerId="ADAL" clId="{D04A2925-FCD6-4C9F-A076-380B8C1D7A32}" dt="2024-05-13T12:42:28.207" v="545" actId="26606"/>
          <ac:spMkLst>
            <pc:docMk/>
            <pc:sldMk cId="1930024544" sldId="277"/>
            <ac:spMk id="10" creationId="{DB304A14-32D0-4873-B914-423ED7B8DAFD}"/>
          </ac:spMkLst>
        </pc:spChg>
        <pc:spChg chg="add">
          <ac:chgData name="Colvin, John" userId="4379f728-9248-4db3-8945-7ec9c1f37a22" providerId="ADAL" clId="{D04A2925-FCD6-4C9F-A076-380B8C1D7A32}" dt="2024-05-13T12:42:28.207" v="545" actId="26606"/>
          <ac:spMkLst>
            <pc:docMk/>
            <pc:sldMk cId="1930024544" sldId="277"/>
            <ac:spMk id="12" creationId="{1D460C86-854F-4FB3-ABC2-E823D8FEB9DB}"/>
          </ac:spMkLst>
        </pc:spChg>
        <pc:spChg chg="add">
          <ac:chgData name="Colvin, John" userId="4379f728-9248-4db3-8945-7ec9c1f37a22" providerId="ADAL" clId="{D04A2925-FCD6-4C9F-A076-380B8C1D7A32}" dt="2024-05-13T12:42:28.207" v="545" actId="26606"/>
          <ac:spMkLst>
            <pc:docMk/>
            <pc:sldMk cId="1930024544" sldId="277"/>
            <ac:spMk id="14" creationId="{BB48116A-278A-4CC5-89D3-9DE8E8FF1245}"/>
          </ac:spMkLst>
        </pc:spChg>
        <pc:graphicFrameChg chg="add">
          <ac:chgData name="Colvin, John" userId="4379f728-9248-4db3-8945-7ec9c1f37a22" providerId="ADAL" clId="{D04A2925-FCD6-4C9F-A076-380B8C1D7A32}" dt="2024-05-13T12:42:28.207" v="545" actId="26606"/>
          <ac:graphicFrameMkLst>
            <pc:docMk/>
            <pc:sldMk cId="1930024544" sldId="277"/>
            <ac:graphicFrameMk id="5" creationId="{6EE78E51-3EEB-420D-D4A3-00C4990FC9F3}"/>
          </ac:graphicFrameMkLst>
        </pc:graphicFrameChg>
        <pc:picChg chg="add mod">
          <ac:chgData name="Colvin, John" userId="4379f728-9248-4db3-8945-7ec9c1f37a22" providerId="ADAL" clId="{D04A2925-FCD6-4C9F-A076-380B8C1D7A32}" dt="2024-05-13T12:42:53.674" v="546"/>
          <ac:picMkLst>
            <pc:docMk/>
            <pc:sldMk cId="1930024544" sldId="277"/>
            <ac:picMk id="4" creationId="{8F2FE53D-1C3B-609B-099A-BEA1A9ECCD66}"/>
          </ac:picMkLst>
        </pc:picChg>
        <pc:picChg chg="add">
          <ac:chgData name="Colvin, John" userId="4379f728-9248-4db3-8945-7ec9c1f37a22" providerId="ADAL" clId="{D04A2925-FCD6-4C9F-A076-380B8C1D7A32}" dt="2024-05-13T12:42:28.207" v="545" actId="26606"/>
          <ac:picMkLst>
            <pc:docMk/>
            <pc:sldMk cId="1930024544" sldId="277"/>
            <ac:picMk id="6" creationId="{6E961EA9-88C2-2B10-C25F-0FD9AC716CA3}"/>
          </ac:picMkLst>
        </pc:picChg>
      </pc:sldChg>
      <pc:sldChg chg="modSp new del mod">
        <pc:chgData name="Colvin, John" userId="4379f728-9248-4db3-8945-7ec9c1f37a22" providerId="ADAL" clId="{D04A2925-FCD6-4C9F-A076-380B8C1D7A32}" dt="2024-05-13T12:31:36.362" v="432" actId="47"/>
        <pc:sldMkLst>
          <pc:docMk/>
          <pc:sldMk cId="2768133776" sldId="278"/>
        </pc:sldMkLst>
        <pc:spChg chg="mod">
          <ac:chgData name="Colvin, John" userId="4379f728-9248-4db3-8945-7ec9c1f37a22" providerId="ADAL" clId="{D04A2925-FCD6-4C9F-A076-380B8C1D7A32}" dt="2024-05-13T12:22:11.386" v="299"/>
          <ac:spMkLst>
            <pc:docMk/>
            <pc:sldMk cId="2768133776" sldId="278"/>
            <ac:spMk id="2" creationId="{E125CBD3-6081-F26A-773C-2DE81A7CFD18}"/>
          </ac:spMkLst>
        </pc:spChg>
        <pc:spChg chg="mod">
          <ac:chgData name="Colvin, John" userId="4379f728-9248-4db3-8945-7ec9c1f37a22" providerId="ADAL" clId="{D04A2925-FCD6-4C9F-A076-380B8C1D7A32}" dt="2024-05-13T12:31:06.642" v="426"/>
          <ac:spMkLst>
            <pc:docMk/>
            <pc:sldMk cId="2768133776" sldId="278"/>
            <ac:spMk id="3" creationId="{FD093991-D2DC-B280-4985-4BF868BB31DC}"/>
          </ac:spMkLst>
        </pc:spChg>
      </pc:sldChg>
      <pc:sldChg chg="addSp delSp modSp new mod">
        <pc:chgData name="Colvin, John" userId="4379f728-9248-4db3-8945-7ec9c1f37a22" providerId="ADAL" clId="{D04A2925-FCD6-4C9F-A076-380B8C1D7A32}" dt="2024-05-13T12:53:53.962" v="777" actId="207"/>
        <pc:sldMkLst>
          <pc:docMk/>
          <pc:sldMk cId="4265419956" sldId="279"/>
        </pc:sldMkLst>
        <pc:spChg chg="mod">
          <ac:chgData name="Colvin, John" userId="4379f728-9248-4db3-8945-7ec9c1f37a22" providerId="ADAL" clId="{D04A2925-FCD6-4C9F-A076-380B8C1D7A32}" dt="2024-05-13T12:23:00.226" v="306"/>
          <ac:spMkLst>
            <pc:docMk/>
            <pc:sldMk cId="4265419956" sldId="279"/>
            <ac:spMk id="2" creationId="{D0788E56-5390-7F01-FB10-3FAE8AB89EBF}"/>
          </ac:spMkLst>
        </pc:spChg>
        <pc:spChg chg="del mod">
          <ac:chgData name="Colvin, John" userId="4379f728-9248-4db3-8945-7ec9c1f37a22" providerId="ADAL" clId="{D04A2925-FCD6-4C9F-A076-380B8C1D7A32}" dt="2024-05-13T12:43:52.522" v="550" actId="26606"/>
          <ac:spMkLst>
            <pc:docMk/>
            <pc:sldMk cId="4265419956" sldId="279"/>
            <ac:spMk id="3" creationId="{E16081FC-274D-2886-870B-54D17AEE1C51}"/>
          </ac:spMkLst>
        </pc:spChg>
        <pc:graphicFrameChg chg="add modGraphic">
          <ac:chgData name="Colvin, John" userId="4379f728-9248-4db3-8945-7ec9c1f37a22" providerId="ADAL" clId="{D04A2925-FCD6-4C9F-A076-380B8C1D7A32}" dt="2024-05-13T12:53:53.962" v="777" actId="207"/>
          <ac:graphicFrameMkLst>
            <pc:docMk/>
            <pc:sldMk cId="4265419956" sldId="279"/>
            <ac:graphicFrameMk id="5" creationId="{28286A16-7FC6-F003-9B04-89E9AD4445E9}"/>
          </ac:graphicFrameMkLst>
        </pc:graphicFrameChg>
      </pc:sldChg>
      <pc:sldChg chg="addSp modSp new mod setBg">
        <pc:chgData name="Colvin, John" userId="4379f728-9248-4db3-8945-7ec9c1f37a22" providerId="ADAL" clId="{D04A2925-FCD6-4C9F-A076-380B8C1D7A32}" dt="2024-05-13T12:40:15.850" v="519" actId="113"/>
        <pc:sldMkLst>
          <pc:docMk/>
          <pc:sldMk cId="3671715653" sldId="280"/>
        </pc:sldMkLst>
        <pc:spChg chg="mod">
          <ac:chgData name="Colvin, John" userId="4379f728-9248-4db3-8945-7ec9c1f37a22" providerId="ADAL" clId="{D04A2925-FCD6-4C9F-A076-380B8C1D7A32}" dt="2024-05-13T12:39:50.385" v="512" actId="207"/>
          <ac:spMkLst>
            <pc:docMk/>
            <pc:sldMk cId="3671715653" sldId="280"/>
            <ac:spMk id="2" creationId="{FAA2D0E8-DA16-6573-1352-745F97212B7A}"/>
          </ac:spMkLst>
        </pc:spChg>
        <pc:spChg chg="mod">
          <ac:chgData name="Colvin, John" userId="4379f728-9248-4db3-8945-7ec9c1f37a22" providerId="ADAL" clId="{D04A2925-FCD6-4C9F-A076-380B8C1D7A32}" dt="2024-05-13T12:40:15.850" v="519" actId="113"/>
          <ac:spMkLst>
            <pc:docMk/>
            <pc:sldMk cId="3671715653" sldId="280"/>
            <ac:spMk id="3" creationId="{8CA08899-3646-2066-F365-5D600ECD4EAE}"/>
          </ac:spMkLst>
        </pc:spChg>
        <pc:spChg chg="add">
          <ac:chgData name="Colvin, John" userId="4379f728-9248-4db3-8945-7ec9c1f37a22" providerId="ADAL" clId="{D04A2925-FCD6-4C9F-A076-380B8C1D7A32}" dt="2024-05-13T12:39:28.743" v="509" actId="26606"/>
          <ac:spMkLst>
            <pc:docMk/>
            <pc:sldMk cId="3671715653" sldId="280"/>
            <ac:spMk id="9" creationId="{1607EC0B-6F18-4CC6-A161-42CC6FAB22E9}"/>
          </ac:spMkLst>
        </pc:spChg>
        <pc:grpChg chg="add">
          <ac:chgData name="Colvin, John" userId="4379f728-9248-4db3-8945-7ec9c1f37a22" providerId="ADAL" clId="{D04A2925-FCD6-4C9F-A076-380B8C1D7A32}" dt="2024-05-13T12:39:28.743" v="509" actId="26606"/>
          <ac:grpSpMkLst>
            <pc:docMk/>
            <pc:sldMk cId="3671715653" sldId="280"/>
            <ac:grpSpMk id="11" creationId="{2F263D67-9B31-4F2B-B228-27FD3112D7EC}"/>
          </ac:grpSpMkLst>
        </pc:grpChg>
        <pc:picChg chg="add mod">
          <ac:chgData name="Colvin, John" userId="4379f728-9248-4db3-8945-7ec9c1f37a22" providerId="ADAL" clId="{D04A2925-FCD6-4C9F-A076-380B8C1D7A32}" dt="2024-05-13T12:39:32.144" v="510"/>
          <ac:picMkLst>
            <pc:docMk/>
            <pc:sldMk cId="3671715653" sldId="280"/>
            <ac:picMk id="4" creationId="{B80C5D16-0984-DFE5-FFC5-37D830E7F883}"/>
          </ac:picMkLst>
        </pc:picChg>
        <pc:picChg chg="add">
          <ac:chgData name="Colvin, John" userId="4379f728-9248-4db3-8945-7ec9c1f37a22" providerId="ADAL" clId="{D04A2925-FCD6-4C9F-A076-380B8C1D7A32}" dt="2024-05-13T12:39:28.743" v="509" actId="26606"/>
          <ac:picMkLst>
            <pc:docMk/>
            <pc:sldMk cId="3671715653" sldId="280"/>
            <ac:picMk id="5" creationId="{BA0B682F-E4B5-907F-4D38-1FF9A06B0D0B}"/>
          </ac:picMkLst>
        </pc:picChg>
      </pc:sldChg>
      <pc:sldChg chg="addSp delSp modSp new mod setBg">
        <pc:chgData name="Colvin, John" userId="4379f728-9248-4db3-8945-7ec9c1f37a22" providerId="ADAL" clId="{D04A2925-FCD6-4C9F-A076-380B8C1D7A32}" dt="2024-05-13T12:53:37.386" v="775" actId="33524"/>
        <pc:sldMkLst>
          <pc:docMk/>
          <pc:sldMk cId="730176894" sldId="281"/>
        </pc:sldMkLst>
        <pc:spChg chg="mod">
          <ac:chgData name="Colvin, John" userId="4379f728-9248-4db3-8945-7ec9c1f37a22" providerId="ADAL" clId="{D04A2925-FCD6-4C9F-A076-380B8C1D7A32}" dt="2024-05-13T12:43:14.824" v="548" actId="26606"/>
          <ac:spMkLst>
            <pc:docMk/>
            <pc:sldMk cId="730176894" sldId="281"/>
            <ac:spMk id="2" creationId="{D6D02EDF-1037-4E88-C21C-E00E2BCE3345}"/>
          </ac:spMkLst>
        </pc:spChg>
        <pc:spChg chg="del mod">
          <ac:chgData name="Colvin, John" userId="4379f728-9248-4db3-8945-7ec9c1f37a22" providerId="ADAL" clId="{D04A2925-FCD6-4C9F-A076-380B8C1D7A32}" dt="2024-05-13T12:43:14.824" v="548" actId="26606"/>
          <ac:spMkLst>
            <pc:docMk/>
            <pc:sldMk cId="730176894" sldId="281"/>
            <ac:spMk id="3" creationId="{0C23E4CF-E9EB-5EA5-73C5-9F77D546F6BF}"/>
          </ac:spMkLst>
        </pc:spChg>
        <pc:spChg chg="add">
          <ac:chgData name="Colvin, John" userId="4379f728-9248-4db3-8945-7ec9c1f37a22" providerId="ADAL" clId="{D04A2925-FCD6-4C9F-A076-380B8C1D7A32}" dt="2024-05-13T12:43:14.824" v="548" actId="26606"/>
          <ac:spMkLst>
            <pc:docMk/>
            <pc:sldMk cId="730176894" sldId="281"/>
            <ac:spMk id="10" creationId="{DB304A14-32D0-4873-B914-423ED7B8DAFD}"/>
          </ac:spMkLst>
        </pc:spChg>
        <pc:spChg chg="add">
          <ac:chgData name="Colvin, John" userId="4379f728-9248-4db3-8945-7ec9c1f37a22" providerId="ADAL" clId="{D04A2925-FCD6-4C9F-A076-380B8C1D7A32}" dt="2024-05-13T12:43:14.824" v="548" actId="26606"/>
          <ac:spMkLst>
            <pc:docMk/>
            <pc:sldMk cId="730176894" sldId="281"/>
            <ac:spMk id="12" creationId="{1D460C86-854F-4FB3-ABC2-E823D8FEB9DB}"/>
          </ac:spMkLst>
        </pc:spChg>
        <pc:spChg chg="add">
          <ac:chgData name="Colvin, John" userId="4379f728-9248-4db3-8945-7ec9c1f37a22" providerId="ADAL" clId="{D04A2925-FCD6-4C9F-A076-380B8C1D7A32}" dt="2024-05-13T12:43:14.824" v="548" actId="26606"/>
          <ac:spMkLst>
            <pc:docMk/>
            <pc:sldMk cId="730176894" sldId="281"/>
            <ac:spMk id="14" creationId="{BB48116A-278A-4CC5-89D3-9DE8E8FF1245}"/>
          </ac:spMkLst>
        </pc:spChg>
        <pc:graphicFrameChg chg="add mod">
          <ac:chgData name="Colvin, John" userId="4379f728-9248-4db3-8945-7ec9c1f37a22" providerId="ADAL" clId="{D04A2925-FCD6-4C9F-A076-380B8C1D7A32}" dt="2024-05-13T12:53:37.386" v="775" actId="33524"/>
          <ac:graphicFrameMkLst>
            <pc:docMk/>
            <pc:sldMk cId="730176894" sldId="281"/>
            <ac:graphicFrameMk id="5" creationId="{59C9B605-EC53-915B-516F-10F187A1B6E5}"/>
          </ac:graphicFrameMkLst>
        </pc:graphicFrameChg>
        <pc:picChg chg="add mod">
          <ac:chgData name="Colvin, John" userId="4379f728-9248-4db3-8945-7ec9c1f37a22" providerId="ADAL" clId="{D04A2925-FCD6-4C9F-A076-380B8C1D7A32}" dt="2024-05-13T12:43:31.489" v="549"/>
          <ac:picMkLst>
            <pc:docMk/>
            <pc:sldMk cId="730176894" sldId="281"/>
            <ac:picMk id="4" creationId="{88E3527C-3F2C-0692-0990-337787676848}"/>
          </ac:picMkLst>
        </pc:picChg>
        <pc:picChg chg="add">
          <ac:chgData name="Colvin, John" userId="4379f728-9248-4db3-8945-7ec9c1f37a22" providerId="ADAL" clId="{D04A2925-FCD6-4C9F-A076-380B8C1D7A32}" dt="2024-05-13T12:43:14.824" v="548" actId="26606"/>
          <ac:picMkLst>
            <pc:docMk/>
            <pc:sldMk cId="730176894" sldId="281"/>
            <ac:picMk id="6" creationId="{EEEE9ED8-F027-9202-F673-BB9BF77E505A}"/>
          </ac:picMkLst>
        </pc:picChg>
      </pc:sldChg>
      <pc:sldChg chg="new del">
        <pc:chgData name="Colvin, John" userId="4379f728-9248-4db3-8945-7ec9c1f37a22" providerId="ADAL" clId="{D04A2925-FCD6-4C9F-A076-380B8C1D7A32}" dt="2024-05-13T12:34:41.938" v="451" actId="680"/>
        <pc:sldMkLst>
          <pc:docMk/>
          <pc:sldMk cId="2939365302" sldId="282"/>
        </pc:sldMkLst>
      </pc:sldChg>
      <pc:sldChg chg="modSp add mod">
        <pc:chgData name="Colvin, John" userId="4379f728-9248-4db3-8945-7ec9c1f37a22" providerId="ADAL" clId="{D04A2925-FCD6-4C9F-A076-380B8C1D7A32}" dt="2024-05-13T12:38:33.576" v="500" actId="20577"/>
        <pc:sldMkLst>
          <pc:docMk/>
          <pc:sldMk cId="3565326764" sldId="286"/>
        </pc:sldMkLst>
        <pc:spChg chg="mod">
          <ac:chgData name="Colvin, John" userId="4379f728-9248-4db3-8945-7ec9c1f37a22" providerId="ADAL" clId="{D04A2925-FCD6-4C9F-A076-380B8C1D7A32}" dt="2024-05-13T12:38:33.576" v="500" actId="20577"/>
          <ac:spMkLst>
            <pc:docMk/>
            <pc:sldMk cId="3565326764" sldId="286"/>
            <ac:spMk id="2" creationId="{41A62655-0A7F-DD50-80A2-2F2865E58393}"/>
          </ac:spMkLst>
        </pc:spChg>
        <pc:spChg chg="mod">
          <ac:chgData name="Colvin, John" userId="4379f728-9248-4db3-8945-7ec9c1f37a22" providerId="ADAL" clId="{D04A2925-FCD6-4C9F-A076-380B8C1D7A32}" dt="2024-05-13T12:38:14.066" v="499"/>
          <ac:spMkLst>
            <pc:docMk/>
            <pc:sldMk cId="3565326764" sldId="286"/>
            <ac:spMk id="3" creationId="{7BBB04ED-72AD-89C1-FA3B-C0CE5C38762F}"/>
          </ac:spMkLst>
        </pc:spChg>
      </pc:sldChg>
      <pc:sldChg chg="addSp modSp new mod setBg">
        <pc:chgData name="Colvin, John" userId="4379f728-9248-4db3-8945-7ec9c1f37a22" providerId="ADAL" clId="{D04A2925-FCD6-4C9F-A076-380B8C1D7A32}" dt="2024-05-13T12:49:46.455" v="594" actId="11"/>
        <pc:sldMkLst>
          <pc:docMk/>
          <pc:sldMk cId="1334002488" sldId="287"/>
        </pc:sldMkLst>
        <pc:spChg chg="mod">
          <ac:chgData name="Colvin, John" userId="4379f728-9248-4db3-8945-7ec9c1f37a22" providerId="ADAL" clId="{D04A2925-FCD6-4C9F-A076-380B8C1D7A32}" dt="2024-05-13T12:49:04.082" v="585"/>
          <ac:spMkLst>
            <pc:docMk/>
            <pc:sldMk cId="1334002488" sldId="287"/>
            <ac:spMk id="2" creationId="{940E7E11-57E0-8D86-4BC8-27C4B7A7023C}"/>
          </ac:spMkLst>
        </pc:spChg>
        <pc:spChg chg="mod">
          <ac:chgData name="Colvin, John" userId="4379f728-9248-4db3-8945-7ec9c1f37a22" providerId="ADAL" clId="{D04A2925-FCD6-4C9F-A076-380B8C1D7A32}" dt="2024-05-13T12:49:46.455" v="594" actId="11"/>
          <ac:spMkLst>
            <pc:docMk/>
            <pc:sldMk cId="1334002488" sldId="287"/>
            <ac:spMk id="3" creationId="{2B4E02E4-B535-51A0-50A2-948CAB1CC37D}"/>
          </ac:spMkLst>
        </pc:spChg>
        <pc:spChg chg="add">
          <ac:chgData name="Colvin, John" userId="4379f728-9248-4db3-8945-7ec9c1f37a22" providerId="ADAL" clId="{D04A2925-FCD6-4C9F-A076-380B8C1D7A32}" dt="2024-05-13T12:48:55.352" v="584" actId="26606"/>
          <ac:spMkLst>
            <pc:docMk/>
            <pc:sldMk cId="1334002488" sldId="287"/>
            <ac:spMk id="10" creationId="{E81BF4F6-F2CF-4984-9D14-D6966D92F99F}"/>
          </ac:spMkLst>
        </pc:spChg>
        <pc:picChg chg="add">
          <ac:chgData name="Colvin, John" userId="4379f728-9248-4db3-8945-7ec9c1f37a22" providerId="ADAL" clId="{D04A2925-FCD6-4C9F-A076-380B8C1D7A32}" dt="2024-05-13T12:48:55.352" v="584" actId="26606"/>
          <ac:picMkLst>
            <pc:docMk/>
            <pc:sldMk cId="1334002488" sldId="287"/>
            <ac:picMk id="7" creationId="{25AE58D8-739E-4ECD-01A6-7ACD0B1E9E6C}"/>
          </ac:picMkLst>
        </pc:picChg>
      </pc:sldChg>
      <pc:sldChg chg="modSp add mod">
        <pc:chgData name="Colvin, John" userId="4379f728-9248-4db3-8945-7ec9c1f37a22" providerId="ADAL" clId="{D04A2925-FCD6-4C9F-A076-380B8C1D7A32}" dt="2024-05-13T12:51:37.462" v="670" actId="20577"/>
        <pc:sldMkLst>
          <pc:docMk/>
          <pc:sldMk cId="3980868171" sldId="288"/>
        </pc:sldMkLst>
        <pc:spChg chg="mod">
          <ac:chgData name="Colvin, John" userId="4379f728-9248-4db3-8945-7ec9c1f37a22" providerId="ADAL" clId="{D04A2925-FCD6-4C9F-A076-380B8C1D7A32}" dt="2024-05-13T12:51:37.462" v="670" actId="20577"/>
          <ac:spMkLst>
            <pc:docMk/>
            <pc:sldMk cId="3980868171" sldId="288"/>
            <ac:spMk id="2" creationId="{41A62655-0A7F-DD50-80A2-2F2865E58393}"/>
          </ac:spMkLst>
        </pc:spChg>
        <pc:spChg chg="mod">
          <ac:chgData name="Colvin, John" userId="4379f728-9248-4db3-8945-7ec9c1f37a22" providerId="ADAL" clId="{D04A2925-FCD6-4C9F-A076-380B8C1D7A32}" dt="2024-05-13T12:51:33.309" v="669" actId="6549"/>
          <ac:spMkLst>
            <pc:docMk/>
            <pc:sldMk cId="3980868171" sldId="288"/>
            <ac:spMk id="3" creationId="{7BBB04ED-72AD-89C1-FA3B-C0CE5C38762F}"/>
          </ac:spMkLst>
        </pc:spChg>
      </pc:sldChg>
      <pc:sldChg chg="modSp add mod">
        <pc:chgData name="Colvin, John" userId="4379f728-9248-4db3-8945-7ec9c1f37a22" providerId="ADAL" clId="{D04A2925-FCD6-4C9F-A076-380B8C1D7A32}" dt="2024-05-13T12:53:29.390" v="774" actId="20577"/>
        <pc:sldMkLst>
          <pc:docMk/>
          <pc:sldMk cId="1221915333" sldId="289"/>
        </pc:sldMkLst>
        <pc:spChg chg="mod">
          <ac:chgData name="Colvin, John" userId="4379f728-9248-4db3-8945-7ec9c1f37a22" providerId="ADAL" clId="{D04A2925-FCD6-4C9F-A076-380B8C1D7A32}" dt="2024-05-13T12:53:29.390" v="774" actId="20577"/>
          <ac:spMkLst>
            <pc:docMk/>
            <pc:sldMk cId="1221915333" sldId="289"/>
            <ac:spMk id="2" creationId="{41A62655-0A7F-DD50-80A2-2F2865E58393}"/>
          </ac:spMkLst>
        </pc:spChg>
        <pc:spChg chg="mod">
          <ac:chgData name="Colvin, John" userId="4379f728-9248-4db3-8945-7ec9c1f37a22" providerId="ADAL" clId="{D04A2925-FCD6-4C9F-A076-380B8C1D7A32}" dt="2024-05-13T12:53:22.196" v="773" actId="313"/>
          <ac:spMkLst>
            <pc:docMk/>
            <pc:sldMk cId="1221915333" sldId="289"/>
            <ac:spMk id="3" creationId="{7BBB04ED-72AD-89C1-FA3B-C0CE5C38762F}"/>
          </ac:spMkLst>
        </pc:spChg>
      </pc:sldChg>
      <pc:sldChg chg="modSp add mod">
        <pc:chgData name="Colvin, John" userId="4379f728-9248-4db3-8945-7ec9c1f37a22" providerId="ADAL" clId="{D04A2925-FCD6-4C9F-A076-380B8C1D7A32}" dt="2024-05-13T12:54:42.872" v="858" actId="20577"/>
        <pc:sldMkLst>
          <pc:docMk/>
          <pc:sldMk cId="1559045495" sldId="290"/>
        </pc:sldMkLst>
        <pc:spChg chg="mod">
          <ac:chgData name="Colvin, John" userId="4379f728-9248-4db3-8945-7ec9c1f37a22" providerId="ADAL" clId="{D04A2925-FCD6-4C9F-A076-380B8C1D7A32}" dt="2024-05-13T12:54:42.872" v="858" actId="20577"/>
          <ac:spMkLst>
            <pc:docMk/>
            <pc:sldMk cId="1559045495" sldId="290"/>
            <ac:spMk id="2" creationId="{41A62655-0A7F-DD50-80A2-2F2865E58393}"/>
          </ac:spMkLst>
        </pc:spChg>
        <pc:spChg chg="mod">
          <ac:chgData name="Colvin, John" userId="4379f728-9248-4db3-8945-7ec9c1f37a22" providerId="ADAL" clId="{D04A2925-FCD6-4C9F-A076-380B8C1D7A32}" dt="2024-05-13T12:54:39.079" v="857" actId="5793"/>
          <ac:spMkLst>
            <pc:docMk/>
            <pc:sldMk cId="1559045495" sldId="290"/>
            <ac:spMk id="3" creationId="{7BBB04ED-72AD-89C1-FA3B-C0CE5C38762F}"/>
          </ac:spMkLst>
        </pc:spChg>
      </pc:sldChg>
      <pc:sldChg chg="addSp delSp modSp add mod setBg">
        <pc:chgData name="Colvin, John" userId="4379f728-9248-4db3-8945-7ec9c1f37a22" providerId="ADAL" clId="{D04A2925-FCD6-4C9F-A076-380B8C1D7A32}" dt="2024-05-13T13:04:01.250" v="894"/>
        <pc:sldMkLst>
          <pc:docMk/>
          <pc:sldMk cId="1593649611" sldId="291"/>
        </pc:sldMkLst>
        <pc:spChg chg="mod">
          <ac:chgData name="Colvin, John" userId="4379f728-9248-4db3-8945-7ec9c1f37a22" providerId="ADAL" clId="{D04A2925-FCD6-4C9F-A076-380B8C1D7A32}" dt="2024-05-13T13:03:41.368" v="891" actId="26606"/>
          <ac:spMkLst>
            <pc:docMk/>
            <pc:sldMk cId="1593649611" sldId="291"/>
            <ac:spMk id="2" creationId="{41A62655-0A7F-DD50-80A2-2F2865E58393}"/>
          </ac:spMkLst>
        </pc:spChg>
        <pc:spChg chg="mod">
          <ac:chgData name="Colvin, John" userId="4379f728-9248-4db3-8945-7ec9c1f37a22" providerId="ADAL" clId="{D04A2925-FCD6-4C9F-A076-380B8C1D7A32}" dt="2024-05-13T13:03:41.368" v="891" actId="26606"/>
          <ac:spMkLst>
            <pc:docMk/>
            <pc:sldMk cId="1593649611" sldId="291"/>
            <ac:spMk id="3" creationId="{7BBB04ED-72AD-89C1-FA3B-C0CE5C38762F}"/>
          </ac:spMkLst>
        </pc:spChg>
        <pc:spChg chg="add del mod">
          <ac:chgData name="Colvin, John" userId="4379f728-9248-4db3-8945-7ec9c1f37a22" providerId="ADAL" clId="{D04A2925-FCD6-4C9F-A076-380B8C1D7A32}" dt="2024-05-13T13:03:45.257" v="892" actId="478"/>
          <ac:spMkLst>
            <pc:docMk/>
            <pc:sldMk cId="1593649611" sldId="291"/>
            <ac:spMk id="4" creationId="{D3EDC00A-814B-D697-E789-2112FD103DFE}"/>
          </ac:spMkLst>
        </pc:spChg>
        <pc:spChg chg="add del">
          <ac:chgData name="Colvin, John" userId="4379f728-9248-4db3-8945-7ec9c1f37a22" providerId="ADAL" clId="{D04A2925-FCD6-4C9F-A076-380B8C1D7A32}" dt="2024-05-13T13:03:41.351" v="890" actId="26606"/>
          <ac:spMkLst>
            <pc:docMk/>
            <pc:sldMk cId="1593649611" sldId="291"/>
            <ac:spMk id="13" creationId="{2B577FF9-3543-4875-815D-3D87BD8A2002}"/>
          </ac:spMkLst>
        </pc:spChg>
        <pc:spChg chg="add del">
          <ac:chgData name="Colvin, John" userId="4379f728-9248-4db3-8945-7ec9c1f37a22" providerId="ADAL" clId="{D04A2925-FCD6-4C9F-A076-380B8C1D7A32}" dt="2024-05-13T13:03:41.351" v="890" actId="26606"/>
          <ac:spMkLst>
            <pc:docMk/>
            <pc:sldMk cId="1593649611" sldId="291"/>
            <ac:spMk id="15" creationId="{F5569EEC-E12F-4856-B407-02B2813A4AA5}"/>
          </ac:spMkLst>
        </pc:spChg>
        <pc:spChg chg="add del">
          <ac:chgData name="Colvin, John" userId="4379f728-9248-4db3-8945-7ec9c1f37a22" providerId="ADAL" clId="{D04A2925-FCD6-4C9F-A076-380B8C1D7A32}" dt="2024-05-13T13:03:41.351" v="890" actId="26606"/>
          <ac:spMkLst>
            <pc:docMk/>
            <pc:sldMk cId="1593649611" sldId="291"/>
            <ac:spMk id="17" creationId="{CF860788-3A6A-45A3-B3F1-06F159665603}"/>
          </ac:spMkLst>
        </pc:spChg>
        <pc:spChg chg="add del">
          <ac:chgData name="Colvin, John" userId="4379f728-9248-4db3-8945-7ec9c1f37a22" providerId="ADAL" clId="{D04A2925-FCD6-4C9F-A076-380B8C1D7A32}" dt="2024-05-13T13:03:41.351" v="890" actId="26606"/>
          <ac:spMkLst>
            <pc:docMk/>
            <pc:sldMk cId="1593649611" sldId="291"/>
            <ac:spMk id="19" creationId="{DF1E3393-B852-4883-B778-ED3525112942}"/>
          </ac:spMkLst>
        </pc:spChg>
        <pc:spChg chg="add del">
          <ac:chgData name="Colvin, John" userId="4379f728-9248-4db3-8945-7ec9c1f37a22" providerId="ADAL" clId="{D04A2925-FCD6-4C9F-A076-380B8C1D7A32}" dt="2024-05-13T13:03:41.351" v="890" actId="26606"/>
          <ac:spMkLst>
            <pc:docMk/>
            <pc:sldMk cId="1593649611" sldId="291"/>
            <ac:spMk id="21" creationId="{39853D09-4205-4CC7-83EB-288E886AC9E4}"/>
          </ac:spMkLst>
        </pc:spChg>
        <pc:spChg chg="add del">
          <ac:chgData name="Colvin, John" userId="4379f728-9248-4db3-8945-7ec9c1f37a22" providerId="ADAL" clId="{D04A2925-FCD6-4C9F-A076-380B8C1D7A32}" dt="2024-05-13T13:03:41.351" v="890" actId="26606"/>
          <ac:spMkLst>
            <pc:docMk/>
            <pc:sldMk cId="1593649611" sldId="291"/>
            <ac:spMk id="23" creationId="{0D040B79-3E73-4A31-840D-D6B9C9FDFC46}"/>
          </ac:spMkLst>
        </pc:spChg>
        <pc:spChg chg="add del">
          <ac:chgData name="Colvin, John" userId="4379f728-9248-4db3-8945-7ec9c1f37a22" providerId="ADAL" clId="{D04A2925-FCD6-4C9F-A076-380B8C1D7A32}" dt="2024-05-13T13:03:41.351" v="890" actId="26606"/>
          <ac:spMkLst>
            <pc:docMk/>
            <pc:sldMk cId="1593649611" sldId="291"/>
            <ac:spMk id="25" creationId="{156C6AE5-3F8B-42AC-9EA4-1B686A11E93F}"/>
          </ac:spMkLst>
        </pc:spChg>
        <pc:spChg chg="add">
          <ac:chgData name="Colvin, John" userId="4379f728-9248-4db3-8945-7ec9c1f37a22" providerId="ADAL" clId="{D04A2925-FCD6-4C9F-A076-380B8C1D7A32}" dt="2024-05-13T13:03:41.368" v="891" actId="26606"/>
          <ac:spMkLst>
            <pc:docMk/>
            <pc:sldMk cId="1593649611" sldId="291"/>
            <ac:spMk id="27" creationId="{3C54F4CE-85F0-46ED-80DA-9518C9251AD1}"/>
          </ac:spMkLst>
        </pc:spChg>
        <pc:spChg chg="add">
          <ac:chgData name="Colvin, John" userId="4379f728-9248-4db3-8945-7ec9c1f37a22" providerId="ADAL" clId="{D04A2925-FCD6-4C9F-A076-380B8C1D7A32}" dt="2024-05-13T13:03:41.368" v="891" actId="26606"/>
          <ac:spMkLst>
            <pc:docMk/>
            <pc:sldMk cId="1593649611" sldId="291"/>
            <ac:spMk id="28" creationId="{DADD1FCA-8ACB-4958-81DD-4CDD6D3E1921}"/>
          </ac:spMkLst>
        </pc:spChg>
        <pc:picChg chg="mod">
          <ac:chgData name="Colvin, John" userId="4379f728-9248-4db3-8945-7ec9c1f37a22" providerId="ADAL" clId="{D04A2925-FCD6-4C9F-A076-380B8C1D7A32}" dt="2024-05-13T13:03:41.368" v="891" actId="26606"/>
          <ac:picMkLst>
            <pc:docMk/>
            <pc:sldMk cId="1593649611" sldId="291"/>
            <ac:picMk id="5" creationId="{71B7B490-CABE-CDF2-2412-715FD6174105}"/>
          </ac:picMkLst>
        </pc:picChg>
        <pc:picChg chg="add mod">
          <ac:chgData name="Colvin, John" userId="4379f728-9248-4db3-8945-7ec9c1f37a22" providerId="ADAL" clId="{D04A2925-FCD6-4C9F-A076-380B8C1D7A32}" dt="2024-05-13T13:04:01.250" v="894"/>
          <ac:picMkLst>
            <pc:docMk/>
            <pc:sldMk cId="1593649611" sldId="291"/>
            <ac:picMk id="6" creationId="{2A7D1FEC-0CCE-6373-8DE8-B25B8D0D490E}"/>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DB12F-ED6F-4C6D-9A50-72A2A57E628E}"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0D17AFC9-45B3-40B4-BD2D-F4D9BE0C7957}">
      <dgm:prSet/>
      <dgm:spPr/>
      <dgm:t>
        <a:bodyPr/>
        <a:lstStyle/>
        <a:p>
          <a:r>
            <a:rPr lang="en-GB"/>
            <a:t>Experimental Research:</a:t>
          </a:r>
          <a:endParaRPr lang="en-US"/>
        </a:p>
      </dgm:t>
    </dgm:pt>
    <dgm:pt modelId="{276655C3-D6E3-41B9-BBB5-8252FD19BD17}" type="parTrans" cxnId="{FF995018-FF5D-4F60-AEF4-FB8BECA115B2}">
      <dgm:prSet/>
      <dgm:spPr/>
      <dgm:t>
        <a:bodyPr/>
        <a:lstStyle/>
        <a:p>
          <a:endParaRPr lang="en-US"/>
        </a:p>
      </dgm:t>
    </dgm:pt>
    <dgm:pt modelId="{1CE4C0D6-087E-44AA-AFF9-A4A98FD299E4}" type="sibTrans" cxnId="{FF995018-FF5D-4F60-AEF4-FB8BECA115B2}">
      <dgm:prSet/>
      <dgm:spPr/>
      <dgm:t>
        <a:bodyPr/>
        <a:lstStyle/>
        <a:p>
          <a:endParaRPr lang="en-US"/>
        </a:p>
      </dgm:t>
    </dgm:pt>
    <dgm:pt modelId="{9809D7FA-E5FC-436F-B96C-E1FD1896BBEE}">
      <dgm:prSet/>
      <dgm:spPr/>
      <dgm:t>
        <a:bodyPr/>
        <a:lstStyle/>
        <a:p>
          <a:r>
            <a:rPr lang="en-GB"/>
            <a:t>Involves manipulation and control of variables to establish cause-and-effect relationships.</a:t>
          </a:r>
          <a:endParaRPr lang="en-US"/>
        </a:p>
      </dgm:t>
    </dgm:pt>
    <dgm:pt modelId="{BCC59CDE-32BD-4047-95AA-90CF83CE2A8D}" type="parTrans" cxnId="{6A240E6A-6F2A-449F-9E38-6A076747BC2B}">
      <dgm:prSet/>
      <dgm:spPr/>
      <dgm:t>
        <a:bodyPr/>
        <a:lstStyle/>
        <a:p>
          <a:endParaRPr lang="en-US"/>
        </a:p>
      </dgm:t>
    </dgm:pt>
    <dgm:pt modelId="{16946FC1-C785-4CB0-942A-DFECC0919B6F}" type="sibTrans" cxnId="{6A240E6A-6F2A-449F-9E38-6A076747BC2B}">
      <dgm:prSet/>
      <dgm:spPr/>
      <dgm:t>
        <a:bodyPr/>
        <a:lstStyle/>
        <a:p>
          <a:endParaRPr lang="en-US"/>
        </a:p>
      </dgm:t>
    </dgm:pt>
    <dgm:pt modelId="{143B8745-AB0A-4C3D-95A8-FBE79F07C8EC}">
      <dgm:prSet/>
      <dgm:spPr/>
      <dgm:t>
        <a:bodyPr/>
        <a:lstStyle/>
        <a:p>
          <a:r>
            <a:rPr lang="en-GB"/>
            <a:t>Highly structured and often quantitative.</a:t>
          </a:r>
          <a:endParaRPr lang="en-US"/>
        </a:p>
      </dgm:t>
    </dgm:pt>
    <dgm:pt modelId="{C52BFFEA-C734-4B0B-A1D9-DC42763F5E99}" type="parTrans" cxnId="{13BD9B7B-C194-4A65-9148-0953A6017AE9}">
      <dgm:prSet/>
      <dgm:spPr/>
      <dgm:t>
        <a:bodyPr/>
        <a:lstStyle/>
        <a:p>
          <a:endParaRPr lang="en-US"/>
        </a:p>
      </dgm:t>
    </dgm:pt>
    <dgm:pt modelId="{BB98AA3F-8A6E-4781-9791-7A960BF857D9}" type="sibTrans" cxnId="{13BD9B7B-C194-4A65-9148-0953A6017AE9}">
      <dgm:prSet/>
      <dgm:spPr/>
      <dgm:t>
        <a:bodyPr/>
        <a:lstStyle/>
        <a:p>
          <a:endParaRPr lang="en-US"/>
        </a:p>
      </dgm:t>
    </dgm:pt>
    <dgm:pt modelId="{BD939547-1EF3-42E5-91A0-432600D935CA}">
      <dgm:prSet/>
      <dgm:spPr/>
      <dgm:t>
        <a:bodyPr/>
        <a:lstStyle/>
        <a:p>
          <a:r>
            <a:rPr lang="en-GB"/>
            <a:t>Correlational Research:</a:t>
          </a:r>
          <a:endParaRPr lang="en-US"/>
        </a:p>
      </dgm:t>
    </dgm:pt>
    <dgm:pt modelId="{47AAE7E2-E69C-4E2A-A2B3-7113E28047FF}" type="parTrans" cxnId="{29AF95F4-0041-4555-8021-A8FCCE26233A}">
      <dgm:prSet/>
      <dgm:spPr/>
      <dgm:t>
        <a:bodyPr/>
        <a:lstStyle/>
        <a:p>
          <a:endParaRPr lang="en-US"/>
        </a:p>
      </dgm:t>
    </dgm:pt>
    <dgm:pt modelId="{86E68686-DAED-4F19-B93A-DD157BDAE193}" type="sibTrans" cxnId="{29AF95F4-0041-4555-8021-A8FCCE26233A}">
      <dgm:prSet/>
      <dgm:spPr/>
      <dgm:t>
        <a:bodyPr/>
        <a:lstStyle/>
        <a:p>
          <a:endParaRPr lang="en-US"/>
        </a:p>
      </dgm:t>
    </dgm:pt>
    <dgm:pt modelId="{8DD76780-8CFC-40D6-8AD3-94D8A9914EE8}">
      <dgm:prSet/>
      <dgm:spPr/>
      <dgm:t>
        <a:bodyPr/>
        <a:lstStyle/>
        <a:p>
          <a:r>
            <a:rPr lang="en-GB"/>
            <a:t>Examines the relationship between two or more variables.</a:t>
          </a:r>
          <a:endParaRPr lang="en-US"/>
        </a:p>
      </dgm:t>
    </dgm:pt>
    <dgm:pt modelId="{561610C5-DF97-4A5F-A1AA-A7E1269BAB7E}" type="parTrans" cxnId="{4402333C-02C8-497D-A68A-8AB72FB6D6BC}">
      <dgm:prSet/>
      <dgm:spPr/>
      <dgm:t>
        <a:bodyPr/>
        <a:lstStyle/>
        <a:p>
          <a:endParaRPr lang="en-US"/>
        </a:p>
      </dgm:t>
    </dgm:pt>
    <dgm:pt modelId="{9D597666-8446-4603-ABEE-2EF7E3113FCE}" type="sibTrans" cxnId="{4402333C-02C8-497D-A68A-8AB72FB6D6BC}">
      <dgm:prSet/>
      <dgm:spPr/>
      <dgm:t>
        <a:bodyPr/>
        <a:lstStyle/>
        <a:p>
          <a:endParaRPr lang="en-US"/>
        </a:p>
      </dgm:t>
    </dgm:pt>
    <dgm:pt modelId="{61CB3D5A-3F3A-4E85-B0B6-7BBAB536EE7B}">
      <dgm:prSet/>
      <dgm:spPr/>
      <dgm:t>
        <a:bodyPr/>
        <a:lstStyle/>
        <a:p>
          <a:r>
            <a:rPr lang="en-GB"/>
            <a:t>Determines whether and how variables are related.</a:t>
          </a:r>
          <a:endParaRPr lang="en-US"/>
        </a:p>
      </dgm:t>
    </dgm:pt>
    <dgm:pt modelId="{A4DE6891-3E38-4628-8D4B-1D73254F4F49}" type="parTrans" cxnId="{8200F495-4E63-412C-821E-C6DAF3AA4D46}">
      <dgm:prSet/>
      <dgm:spPr/>
      <dgm:t>
        <a:bodyPr/>
        <a:lstStyle/>
        <a:p>
          <a:endParaRPr lang="en-US"/>
        </a:p>
      </dgm:t>
    </dgm:pt>
    <dgm:pt modelId="{8B97FC56-99A0-4D31-A080-F3B5AAA4C4EF}" type="sibTrans" cxnId="{8200F495-4E63-412C-821E-C6DAF3AA4D46}">
      <dgm:prSet/>
      <dgm:spPr/>
      <dgm:t>
        <a:bodyPr/>
        <a:lstStyle/>
        <a:p>
          <a:endParaRPr lang="en-US"/>
        </a:p>
      </dgm:t>
    </dgm:pt>
    <dgm:pt modelId="{9BE9FDBF-E132-4B7B-A671-A5F66942171B}" type="pres">
      <dgm:prSet presAssocID="{63BDB12F-ED6F-4C6D-9A50-72A2A57E628E}" presName="Name0" presStyleCnt="0">
        <dgm:presLayoutVars>
          <dgm:dir/>
          <dgm:animLvl val="lvl"/>
          <dgm:resizeHandles val="exact"/>
        </dgm:presLayoutVars>
      </dgm:prSet>
      <dgm:spPr/>
    </dgm:pt>
    <dgm:pt modelId="{9E5F6E18-C5B2-415A-98A3-C674388A1662}" type="pres">
      <dgm:prSet presAssocID="{0D17AFC9-45B3-40B4-BD2D-F4D9BE0C7957}" presName="composite" presStyleCnt="0"/>
      <dgm:spPr/>
    </dgm:pt>
    <dgm:pt modelId="{D3AA185F-CCE6-41F7-80BE-AB8FBADAB4C1}" type="pres">
      <dgm:prSet presAssocID="{0D17AFC9-45B3-40B4-BD2D-F4D9BE0C7957}" presName="parTx" presStyleLbl="alignNode1" presStyleIdx="0" presStyleCnt="2">
        <dgm:presLayoutVars>
          <dgm:chMax val="0"/>
          <dgm:chPref val="0"/>
          <dgm:bulletEnabled val="1"/>
        </dgm:presLayoutVars>
      </dgm:prSet>
      <dgm:spPr/>
    </dgm:pt>
    <dgm:pt modelId="{185E54F7-D5AB-4175-B922-97D5F4A0CD2F}" type="pres">
      <dgm:prSet presAssocID="{0D17AFC9-45B3-40B4-BD2D-F4D9BE0C7957}" presName="desTx" presStyleLbl="alignAccFollowNode1" presStyleIdx="0" presStyleCnt="2">
        <dgm:presLayoutVars>
          <dgm:bulletEnabled val="1"/>
        </dgm:presLayoutVars>
      </dgm:prSet>
      <dgm:spPr/>
    </dgm:pt>
    <dgm:pt modelId="{436E973B-00F6-4123-850C-691DCD23B924}" type="pres">
      <dgm:prSet presAssocID="{1CE4C0D6-087E-44AA-AFF9-A4A98FD299E4}" presName="space" presStyleCnt="0"/>
      <dgm:spPr/>
    </dgm:pt>
    <dgm:pt modelId="{7704CC26-1117-498F-9233-207A1276B96B}" type="pres">
      <dgm:prSet presAssocID="{BD939547-1EF3-42E5-91A0-432600D935CA}" presName="composite" presStyleCnt="0"/>
      <dgm:spPr/>
    </dgm:pt>
    <dgm:pt modelId="{6BFB6C35-0878-496A-A328-EEDE78F119C3}" type="pres">
      <dgm:prSet presAssocID="{BD939547-1EF3-42E5-91A0-432600D935CA}" presName="parTx" presStyleLbl="alignNode1" presStyleIdx="1" presStyleCnt="2">
        <dgm:presLayoutVars>
          <dgm:chMax val="0"/>
          <dgm:chPref val="0"/>
          <dgm:bulletEnabled val="1"/>
        </dgm:presLayoutVars>
      </dgm:prSet>
      <dgm:spPr/>
    </dgm:pt>
    <dgm:pt modelId="{DEDB4240-1200-4933-B93A-638B678DFEF3}" type="pres">
      <dgm:prSet presAssocID="{BD939547-1EF3-42E5-91A0-432600D935CA}" presName="desTx" presStyleLbl="alignAccFollowNode1" presStyleIdx="1" presStyleCnt="2">
        <dgm:presLayoutVars>
          <dgm:bulletEnabled val="1"/>
        </dgm:presLayoutVars>
      </dgm:prSet>
      <dgm:spPr/>
    </dgm:pt>
  </dgm:ptLst>
  <dgm:cxnLst>
    <dgm:cxn modelId="{FF995018-FF5D-4F60-AEF4-FB8BECA115B2}" srcId="{63BDB12F-ED6F-4C6D-9A50-72A2A57E628E}" destId="{0D17AFC9-45B3-40B4-BD2D-F4D9BE0C7957}" srcOrd="0" destOrd="0" parTransId="{276655C3-D6E3-41B9-BBB5-8252FD19BD17}" sibTransId="{1CE4C0D6-087E-44AA-AFF9-A4A98FD299E4}"/>
    <dgm:cxn modelId="{66740630-E5A5-404B-88A0-963C44CFC81B}" type="presOf" srcId="{143B8745-AB0A-4C3D-95A8-FBE79F07C8EC}" destId="{185E54F7-D5AB-4175-B922-97D5F4A0CD2F}" srcOrd="0" destOrd="1" presId="urn:microsoft.com/office/officeart/2005/8/layout/hList1"/>
    <dgm:cxn modelId="{4F1CF135-DD2C-481B-BF93-3C8D39E7DF34}" type="presOf" srcId="{BD939547-1EF3-42E5-91A0-432600D935CA}" destId="{6BFB6C35-0878-496A-A328-EEDE78F119C3}" srcOrd="0" destOrd="0" presId="urn:microsoft.com/office/officeart/2005/8/layout/hList1"/>
    <dgm:cxn modelId="{4402333C-02C8-497D-A68A-8AB72FB6D6BC}" srcId="{BD939547-1EF3-42E5-91A0-432600D935CA}" destId="{8DD76780-8CFC-40D6-8AD3-94D8A9914EE8}" srcOrd="0" destOrd="0" parTransId="{561610C5-DF97-4A5F-A1AA-A7E1269BAB7E}" sibTransId="{9D597666-8446-4603-ABEE-2EF7E3113FCE}"/>
    <dgm:cxn modelId="{6A240E6A-6F2A-449F-9E38-6A076747BC2B}" srcId="{0D17AFC9-45B3-40B4-BD2D-F4D9BE0C7957}" destId="{9809D7FA-E5FC-436F-B96C-E1FD1896BBEE}" srcOrd="0" destOrd="0" parTransId="{BCC59CDE-32BD-4047-95AA-90CF83CE2A8D}" sibTransId="{16946FC1-C785-4CB0-942A-DFECC0919B6F}"/>
    <dgm:cxn modelId="{C1242D4C-7002-427E-A338-DCDB2FCC17F8}" type="presOf" srcId="{0D17AFC9-45B3-40B4-BD2D-F4D9BE0C7957}" destId="{D3AA185F-CCE6-41F7-80BE-AB8FBADAB4C1}" srcOrd="0" destOrd="0" presId="urn:microsoft.com/office/officeart/2005/8/layout/hList1"/>
    <dgm:cxn modelId="{F6019372-54B4-4528-8C86-0A7011CD1A6B}" type="presOf" srcId="{61CB3D5A-3F3A-4E85-B0B6-7BBAB536EE7B}" destId="{DEDB4240-1200-4933-B93A-638B678DFEF3}" srcOrd="0" destOrd="1" presId="urn:microsoft.com/office/officeart/2005/8/layout/hList1"/>
    <dgm:cxn modelId="{13BD9B7B-C194-4A65-9148-0953A6017AE9}" srcId="{0D17AFC9-45B3-40B4-BD2D-F4D9BE0C7957}" destId="{143B8745-AB0A-4C3D-95A8-FBE79F07C8EC}" srcOrd="1" destOrd="0" parTransId="{C52BFFEA-C734-4B0B-A1D9-DC42763F5E99}" sibTransId="{BB98AA3F-8A6E-4781-9791-7A960BF857D9}"/>
    <dgm:cxn modelId="{8200F495-4E63-412C-821E-C6DAF3AA4D46}" srcId="{BD939547-1EF3-42E5-91A0-432600D935CA}" destId="{61CB3D5A-3F3A-4E85-B0B6-7BBAB536EE7B}" srcOrd="1" destOrd="0" parTransId="{A4DE6891-3E38-4628-8D4B-1D73254F4F49}" sibTransId="{8B97FC56-99A0-4D31-A080-F3B5AAA4C4EF}"/>
    <dgm:cxn modelId="{969C9E9A-D0A6-4DF0-90F5-09A48A40EF91}" type="presOf" srcId="{9809D7FA-E5FC-436F-B96C-E1FD1896BBEE}" destId="{185E54F7-D5AB-4175-B922-97D5F4A0CD2F}" srcOrd="0" destOrd="0" presId="urn:microsoft.com/office/officeart/2005/8/layout/hList1"/>
    <dgm:cxn modelId="{243F26BE-8CEB-4AF4-95D4-85FE2AE352CC}" type="presOf" srcId="{63BDB12F-ED6F-4C6D-9A50-72A2A57E628E}" destId="{9BE9FDBF-E132-4B7B-A671-A5F66942171B}" srcOrd="0" destOrd="0" presId="urn:microsoft.com/office/officeart/2005/8/layout/hList1"/>
    <dgm:cxn modelId="{2765E0D6-D460-4BD0-B243-ABB830657D3F}" type="presOf" srcId="{8DD76780-8CFC-40D6-8AD3-94D8A9914EE8}" destId="{DEDB4240-1200-4933-B93A-638B678DFEF3}" srcOrd="0" destOrd="0" presId="urn:microsoft.com/office/officeart/2005/8/layout/hList1"/>
    <dgm:cxn modelId="{29AF95F4-0041-4555-8021-A8FCCE26233A}" srcId="{63BDB12F-ED6F-4C6D-9A50-72A2A57E628E}" destId="{BD939547-1EF3-42E5-91A0-432600D935CA}" srcOrd="1" destOrd="0" parTransId="{47AAE7E2-E69C-4E2A-A2B3-7113E28047FF}" sibTransId="{86E68686-DAED-4F19-B93A-DD157BDAE193}"/>
    <dgm:cxn modelId="{08DCE412-2B5A-436E-B308-F83A79EA7F6A}" type="presParOf" srcId="{9BE9FDBF-E132-4B7B-A671-A5F66942171B}" destId="{9E5F6E18-C5B2-415A-98A3-C674388A1662}" srcOrd="0" destOrd="0" presId="urn:microsoft.com/office/officeart/2005/8/layout/hList1"/>
    <dgm:cxn modelId="{9271D5A7-4CBC-44A0-9BCF-04D8A3C84DA2}" type="presParOf" srcId="{9E5F6E18-C5B2-415A-98A3-C674388A1662}" destId="{D3AA185F-CCE6-41F7-80BE-AB8FBADAB4C1}" srcOrd="0" destOrd="0" presId="urn:microsoft.com/office/officeart/2005/8/layout/hList1"/>
    <dgm:cxn modelId="{3AA35B35-EEC9-46DB-BBCB-2B757B13FFEC}" type="presParOf" srcId="{9E5F6E18-C5B2-415A-98A3-C674388A1662}" destId="{185E54F7-D5AB-4175-B922-97D5F4A0CD2F}" srcOrd="1" destOrd="0" presId="urn:microsoft.com/office/officeart/2005/8/layout/hList1"/>
    <dgm:cxn modelId="{798C3696-F6EF-4666-9B3A-F095548A4BD9}" type="presParOf" srcId="{9BE9FDBF-E132-4B7B-A671-A5F66942171B}" destId="{436E973B-00F6-4123-850C-691DCD23B924}" srcOrd="1" destOrd="0" presId="urn:microsoft.com/office/officeart/2005/8/layout/hList1"/>
    <dgm:cxn modelId="{DD708595-4F0A-4C81-A295-80862D903856}" type="presParOf" srcId="{9BE9FDBF-E132-4B7B-A671-A5F66942171B}" destId="{7704CC26-1117-498F-9233-207A1276B96B}" srcOrd="2" destOrd="0" presId="urn:microsoft.com/office/officeart/2005/8/layout/hList1"/>
    <dgm:cxn modelId="{5328B507-BB48-4D79-A0A5-FA7881CFEC30}" type="presParOf" srcId="{7704CC26-1117-498F-9233-207A1276B96B}" destId="{6BFB6C35-0878-496A-A328-EEDE78F119C3}" srcOrd="0" destOrd="0" presId="urn:microsoft.com/office/officeart/2005/8/layout/hList1"/>
    <dgm:cxn modelId="{4234A416-6618-4205-BD53-9673126C63AD}" type="presParOf" srcId="{7704CC26-1117-498F-9233-207A1276B96B}" destId="{DEDB4240-1200-4933-B93A-638B678DFEF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0460A1-1FFC-462C-8EEE-BF393B8EFA0A}"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A7385E65-5A1A-4122-807F-B00C82DAE6AE}">
      <dgm:prSet/>
      <dgm:spPr/>
      <dgm:t>
        <a:bodyPr/>
        <a:lstStyle/>
        <a:p>
          <a:r>
            <a:rPr lang="en-GB"/>
            <a:t>Longitudinal Research:</a:t>
          </a:r>
          <a:endParaRPr lang="en-US"/>
        </a:p>
      </dgm:t>
    </dgm:pt>
    <dgm:pt modelId="{DCF1D50C-7CC3-4CB9-9EED-A2B34FBF5715}" type="parTrans" cxnId="{800E76FB-5037-4E17-9DE6-B10E3D313829}">
      <dgm:prSet/>
      <dgm:spPr/>
      <dgm:t>
        <a:bodyPr/>
        <a:lstStyle/>
        <a:p>
          <a:endParaRPr lang="en-US"/>
        </a:p>
      </dgm:t>
    </dgm:pt>
    <dgm:pt modelId="{E312A910-13DF-4201-8BD0-A1070CB9C510}" type="sibTrans" cxnId="{800E76FB-5037-4E17-9DE6-B10E3D313829}">
      <dgm:prSet/>
      <dgm:spPr/>
      <dgm:t>
        <a:bodyPr/>
        <a:lstStyle/>
        <a:p>
          <a:endParaRPr lang="en-US"/>
        </a:p>
      </dgm:t>
    </dgm:pt>
    <dgm:pt modelId="{DFB3317A-611E-4DD3-AE70-873397A3C496}">
      <dgm:prSet/>
      <dgm:spPr/>
      <dgm:t>
        <a:bodyPr/>
        <a:lstStyle/>
        <a:p>
          <a:r>
            <a:rPr lang="en-GB" dirty="0"/>
            <a:t>Studies the same variables over a period.</a:t>
          </a:r>
          <a:endParaRPr lang="en-US" dirty="0"/>
        </a:p>
      </dgm:t>
    </dgm:pt>
    <dgm:pt modelId="{CF4C18E6-BAEA-453A-80D8-B6B12152E722}" type="parTrans" cxnId="{9CB01D8F-A19E-4B73-AF85-3F20F342E76A}">
      <dgm:prSet/>
      <dgm:spPr/>
      <dgm:t>
        <a:bodyPr/>
        <a:lstStyle/>
        <a:p>
          <a:endParaRPr lang="en-US"/>
        </a:p>
      </dgm:t>
    </dgm:pt>
    <dgm:pt modelId="{DD248601-32DB-4F3F-AF8C-DE0C04933C81}" type="sibTrans" cxnId="{9CB01D8F-A19E-4B73-AF85-3F20F342E76A}">
      <dgm:prSet/>
      <dgm:spPr/>
      <dgm:t>
        <a:bodyPr/>
        <a:lstStyle/>
        <a:p>
          <a:endParaRPr lang="en-US"/>
        </a:p>
      </dgm:t>
    </dgm:pt>
    <dgm:pt modelId="{27932CE7-5B2E-4C5C-8C76-CB14A2C89BB6}">
      <dgm:prSet/>
      <dgm:spPr/>
      <dgm:t>
        <a:bodyPr/>
        <a:lstStyle/>
        <a:p>
          <a:r>
            <a:rPr lang="en-GB"/>
            <a:t>Can reveal trends and changes.</a:t>
          </a:r>
          <a:endParaRPr lang="en-US"/>
        </a:p>
      </dgm:t>
    </dgm:pt>
    <dgm:pt modelId="{7921C684-56C4-4738-958C-7B4C20B3B7B4}" type="parTrans" cxnId="{25CB02A1-8E39-4521-86C7-7188D48B0295}">
      <dgm:prSet/>
      <dgm:spPr/>
      <dgm:t>
        <a:bodyPr/>
        <a:lstStyle/>
        <a:p>
          <a:endParaRPr lang="en-US"/>
        </a:p>
      </dgm:t>
    </dgm:pt>
    <dgm:pt modelId="{634083D9-C999-438A-9F54-E43307D67B97}" type="sibTrans" cxnId="{25CB02A1-8E39-4521-86C7-7188D48B0295}">
      <dgm:prSet/>
      <dgm:spPr/>
      <dgm:t>
        <a:bodyPr/>
        <a:lstStyle/>
        <a:p>
          <a:endParaRPr lang="en-US"/>
        </a:p>
      </dgm:t>
    </dgm:pt>
    <dgm:pt modelId="{32D83D0C-AE42-445E-B739-4A3464017B10}">
      <dgm:prSet/>
      <dgm:spPr/>
      <dgm:t>
        <a:bodyPr/>
        <a:lstStyle/>
        <a:p>
          <a:r>
            <a:rPr lang="en-GB"/>
            <a:t>Cross-sectional Research:</a:t>
          </a:r>
          <a:endParaRPr lang="en-US"/>
        </a:p>
      </dgm:t>
    </dgm:pt>
    <dgm:pt modelId="{212C9641-49B6-45EA-A21E-1654535FEA37}" type="parTrans" cxnId="{FCEF8598-938D-4D5B-BB2F-979D252D4C0E}">
      <dgm:prSet/>
      <dgm:spPr/>
      <dgm:t>
        <a:bodyPr/>
        <a:lstStyle/>
        <a:p>
          <a:endParaRPr lang="en-US"/>
        </a:p>
      </dgm:t>
    </dgm:pt>
    <dgm:pt modelId="{1BA001D5-B825-4226-BFFE-FC41ACC934D8}" type="sibTrans" cxnId="{FCEF8598-938D-4D5B-BB2F-979D252D4C0E}">
      <dgm:prSet/>
      <dgm:spPr/>
      <dgm:t>
        <a:bodyPr/>
        <a:lstStyle/>
        <a:p>
          <a:endParaRPr lang="en-US"/>
        </a:p>
      </dgm:t>
    </dgm:pt>
    <dgm:pt modelId="{235C80E8-91CB-49D8-8F2F-A08F590A8FA4}">
      <dgm:prSet/>
      <dgm:spPr/>
      <dgm:t>
        <a:bodyPr/>
        <a:lstStyle/>
        <a:p>
          <a:r>
            <a:rPr lang="en-GB"/>
            <a:t>Looks at data from a population at a single point in time.</a:t>
          </a:r>
          <a:endParaRPr lang="en-US"/>
        </a:p>
      </dgm:t>
    </dgm:pt>
    <dgm:pt modelId="{328EE74A-8DAF-4E41-B551-94B72D1E6857}" type="parTrans" cxnId="{2BCDFEE5-1C5A-4453-920F-C458E9240DA3}">
      <dgm:prSet/>
      <dgm:spPr/>
      <dgm:t>
        <a:bodyPr/>
        <a:lstStyle/>
        <a:p>
          <a:endParaRPr lang="en-US"/>
        </a:p>
      </dgm:t>
    </dgm:pt>
    <dgm:pt modelId="{7D364447-EB13-4FB4-8BFE-8440E25143EB}" type="sibTrans" cxnId="{2BCDFEE5-1C5A-4453-920F-C458E9240DA3}">
      <dgm:prSet/>
      <dgm:spPr/>
      <dgm:t>
        <a:bodyPr/>
        <a:lstStyle/>
        <a:p>
          <a:endParaRPr lang="en-US"/>
        </a:p>
      </dgm:t>
    </dgm:pt>
    <dgm:pt modelId="{7093D6DD-7077-4B91-9A15-B141F6FA71D6}">
      <dgm:prSet/>
      <dgm:spPr/>
      <dgm:t>
        <a:bodyPr/>
        <a:lstStyle/>
        <a:p>
          <a:r>
            <a:rPr lang="en-GB"/>
            <a:t>Useful for comparing different population groups.</a:t>
          </a:r>
          <a:endParaRPr lang="en-US"/>
        </a:p>
      </dgm:t>
    </dgm:pt>
    <dgm:pt modelId="{F3BD3DD3-7B26-4CC9-B54B-F47F4F2F5C60}" type="parTrans" cxnId="{DD0D6111-2B38-4150-9252-B72C26C4A5E5}">
      <dgm:prSet/>
      <dgm:spPr/>
      <dgm:t>
        <a:bodyPr/>
        <a:lstStyle/>
        <a:p>
          <a:endParaRPr lang="en-US"/>
        </a:p>
      </dgm:t>
    </dgm:pt>
    <dgm:pt modelId="{3681C763-10E2-4315-A252-07B7A6439B6D}" type="sibTrans" cxnId="{DD0D6111-2B38-4150-9252-B72C26C4A5E5}">
      <dgm:prSet/>
      <dgm:spPr/>
      <dgm:t>
        <a:bodyPr/>
        <a:lstStyle/>
        <a:p>
          <a:endParaRPr lang="en-US"/>
        </a:p>
      </dgm:t>
    </dgm:pt>
    <dgm:pt modelId="{F9B1F59D-2AD4-48EF-A99A-7A75CA8206B5}" type="pres">
      <dgm:prSet presAssocID="{5E0460A1-1FFC-462C-8EEE-BF393B8EFA0A}" presName="linear" presStyleCnt="0">
        <dgm:presLayoutVars>
          <dgm:dir/>
          <dgm:animLvl val="lvl"/>
          <dgm:resizeHandles val="exact"/>
        </dgm:presLayoutVars>
      </dgm:prSet>
      <dgm:spPr/>
    </dgm:pt>
    <dgm:pt modelId="{BB460273-A833-48CA-9FC3-BB537972234B}" type="pres">
      <dgm:prSet presAssocID="{A7385E65-5A1A-4122-807F-B00C82DAE6AE}" presName="parentLin" presStyleCnt="0"/>
      <dgm:spPr/>
    </dgm:pt>
    <dgm:pt modelId="{B6F069EE-493B-435A-B99A-F41595FDFAAA}" type="pres">
      <dgm:prSet presAssocID="{A7385E65-5A1A-4122-807F-B00C82DAE6AE}" presName="parentLeftMargin" presStyleLbl="node1" presStyleIdx="0" presStyleCnt="2"/>
      <dgm:spPr/>
    </dgm:pt>
    <dgm:pt modelId="{8B1188F5-EF39-4564-BC31-FDD2BA562431}" type="pres">
      <dgm:prSet presAssocID="{A7385E65-5A1A-4122-807F-B00C82DAE6AE}" presName="parentText" presStyleLbl="node1" presStyleIdx="0" presStyleCnt="2">
        <dgm:presLayoutVars>
          <dgm:chMax val="0"/>
          <dgm:bulletEnabled val="1"/>
        </dgm:presLayoutVars>
      </dgm:prSet>
      <dgm:spPr/>
    </dgm:pt>
    <dgm:pt modelId="{5BE4C065-7350-4D97-9792-E59DEA60B1B4}" type="pres">
      <dgm:prSet presAssocID="{A7385E65-5A1A-4122-807F-B00C82DAE6AE}" presName="negativeSpace" presStyleCnt="0"/>
      <dgm:spPr/>
    </dgm:pt>
    <dgm:pt modelId="{BB6FB762-0AD8-48ED-8D9B-63E1CE2A7561}" type="pres">
      <dgm:prSet presAssocID="{A7385E65-5A1A-4122-807F-B00C82DAE6AE}" presName="childText" presStyleLbl="conFgAcc1" presStyleIdx="0" presStyleCnt="2">
        <dgm:presLayoutVars>
          <dgm:bulletEnabled val="1"/>
        </dgm:presLayoutVars>
      </dgm:prSet>
      <dgm:spPr/>
    </dgm:pt>
    <dgm:pt modelId="{AB799A17-5980-41A5-8926-91C18A21355F}" type="pres">
      <dgm:prSet presAssocID="{E312A910-13DF-4201-8BD0-A1070CB9C510}" presName="spaceBetweenRectangles" presStyleCnt="0"/>
      <dgm:spPr/>
    </dgm:pt>
    <dgm:pt modelId="{1CCC49E4-8609-47BA-8478-B7B455795A6D}" type="pres">
      <dgm:prSet presAssocID="{32D83D0C-AE42-445E-B739-4A3464017B10}" presName="parentLin" presStyleCnt="0"/>
      <dgm:spPr/>
    </dgm:pt>
    <dgm:pt modelId="{C7163A29-1BD5-4759-B808-E1F51A7B7DDE}" type="pres">
      <dgm:prSet presAssocID="{32D83D0C-AE42-445E-B739-4A3464017B10}" presName="parentLeftMargin" presStyleLbl="node1" presStyleIdx="0" presStyleCnt="2"/>
      <dgm:spPr/>
    </dgm:pt>
    <dgm:pt modelId="{93056339-5FB8-4A58-9EA1-FBA1C81AFE95}" type="pres">
      <dgm:prSet presAssocID="{32D83D0C-AE42-445E-B739-4A3464017B10}" presName="parentText" presStyleLbl="node1" presStyleIdx="1" presStyleCnt="2">
        <dgm:presLayoutVars>
          <dgm:chMax val="0"/>
          <dgm:bulletEnabled val="1"/>
        </dgm:presLayoutVars>
      </dgm:prSet>
      <dgm:spPr/>
    </dgm:pt>
    <dgm:pt modelId="{EDAD5D10-82D5-444E-9AC1-42FDBF7D9C75}" type="pres">
      <dgm:prSet presAssocID="{32D83D0C-AE42-445E-B739-4A3464017B10}" presName="negativeSpace" presStyleCnt="0"/>
      <dgm:spPr/>
    </dgm:pt>
    <dgm:pt modelId="{3F2ED7E9-A3A0-4A6E-83A7-E51139F39A63}" type="pres">
      <dgm:prSet presAssocID="{32D83D0C-AE42-445E-B739-4A3464017B10}" presName="childText" presStyleLbl="conFgAcc1" presStyleIdx="1" presStyleCnt="2">
        <dgm:presLayoutVars>
          <dgm:bulletEnabled val="1"/>
        </dgm:presLayoutVars>
      </dgm:prSet>
      <dgm:spPr/>
    </dgm:pt>
  </dgm:ptLst>
  <dgm:cxnLst>
    <dgm:cxn modelId="{DD0D6111-2B38-4150-9252-B72C26C4A5E5}" srcId="{32D83D0C-AE42-445E-B739-4A3464017B10}" destId="{7093D6DD-7077-4B91-9A15-B141F6FA71D6}" srcOrd="1" destOrd="0" parTransId="{F3BD3DD3-7B26-4CC9-B54B-F47F4F2F5C60}" sibTransId="{3681C763-10E2-4315-A252-07B7A6439B6D}"/>
    <dgm:cxn modelId="{BAAFAE62-FB74-4B03-ABC0-4F4F2E474A6A}" type="presOf" srcId="{7093D6DD-7077-4B91-9A15-B141F6FA71D6}" destId="{3F2ED7E9-A3A0-4A6E-83A7-E51139F39A63}" srcOrd="0" destOrd="1" presId="urn:microsoft.com/office/officeart/2005/8/layout/list1"/>
    <dgm:cxn modelId="{36BCFD6C-EAA8-424E-82E8-C53C94DB903B}" type="presOf" srcId="{A7385E65-5A1A-4122-807F-B00C82DAE6AE}" destId="{B6F069EE-493B-435A-B99A-F41595FDFAAA}" srcOrd="0" destOrd="0" presId="urn:microsoft.com/office/officeart/2005/8/layout/list1"/>
    <dgm:cxn modelId="{21027A57-0011-453C-9CD3-E312D0EE8FEB}" type="presOf" srcId="{32D83D0C-AE42-445E-B739-4A3464017B10}" destId="{93056339-5FB8-4A58-9EA1-FBA1C81AFE95}" srcOrd="1" destOrd="0" presId="urn:microsoft.com/office/officeart/2005/8/layout/list1"/>
    <dgm:cxn modelId="{74FE3681-B245-44CE-82E8-7BFBDC9B05CA}" type="presOf" srcId="{5E0460A1-1FFC-462C-8EEE-BF393B8EFA0A}" destId="{F9B1F59D-2AD4-48EF-A99A-7A75CA8206B5}" srcOrd="0" destOrd="0" presId="urn:microsoft.com/office/officeart/2005/8/layout/list1"/>
    <dgm:cxn modelId="{EC90098D-BEEA-4972-A0F6-61C061B40E1F}" type="presOf" srcId="{32D83D0C-AE42-445E-B739-4A3464017B10}" destId="{C7163A29-1BD5-4759-B808-E1F51A7B7DDE}" srcOrd="0" destOrd="0" presId="urn:microsoft.com/office/officeart/2005/8/layout/list1"/>
    <dgm:cxn modelId="{9CB01D8F-A19E-4B73-AF85-3F20F342E76A}" srcId="{A7385E65-5A1A-4122-807F-B00C82DAE6AE}" destId="{DFB3317A-611E-4DD3-AE70-873397A3C496}" srcOrd="0" destOrd="0" parTransId="{CF4C18E6-BAEA-453A-80D8-B6B12152E722}" sibTransId="{DD248601-32DB-4F3F-AF8C-DE0C04933C81}"/>
    <dgm:cxn modelId="{FCEF8598-938D-4D5B-BB2F-979D252D4C0E}" srcId="{5E0460A1-1FFC-462C-8EEE-BF393B8EFA0A}" destId="{32D83D0C-AE42-445E-B739-4A3464017B10}" srcOrd="1" destOrd="0" parTransId="{212C9641-49B6-45EA-A21E-1654535FEA37}" sibTransId="{1BA001D5-B825-4226-BFFE-FC41ACC934D8}"/>
    <dgm:cxn modelId="{25CB02A1-8E39-4521-86C7-7188D48B0295}" srcId="{A7385E65-5A1A-4122-807F-B00C82DAE6AE}" destId="{27932CE7-5B2E-4C5C-8C76-CB14A2C89BB6}" srcOrd="1" destOrd="0" parTransId="{7921C684-56C4-4738-958C-7B4C20B3B7B4}" sibTransId="{634083D9-C999-438A-9F54-E43307D67B97}"/>
    <dgm:cxn modelId="{DF4E7EDD-BBBD-4A2F-9EFE-481E5070ECC1}" type="presOf" srcId="{27932CE7-5B2E-4C5C-8C76-CB14A2C89BB6}" destId="{BB6FB762-0AD8-48ED-8D9B-63E1CE2A7561}" srcOrd="0" destOrd="1" presId="urn:microsoft.com/office/officeart/2005/8/layout/list1"/>
    <dgm:cxn modelId="{06F83FE0-F53A-4947-8BE9-B05FD8B7F63A}" type="presOf" srcId="{A7385E65-5A1A-4122-807F-B00C82DAE6AE}" destId="{8B1188F5-EF39-4564-BC31-FDD2BA562431}" srcOrd="1" destOrd="0" presId="urn:microsoft.com/office/officeart/2005/8/layout/list1"/>
    <dgm:cxn modelId="{2BCDFEE5-1C5A-4453-920F-C458E9240DA3}" srcId="{32D83D0C-AE42-445E-B739-4A3464017B10}" destId="{235C80E8-91CB-49D8-8F2F-A08F590A8FA4}" srcOrd="0" destOrd="0" parTransId="{328EE74A-8DAF-4E41-B551-94B72D1E6857}" sibTransId="{7D364447-EB13-4FB4-8BFE-8440E25143EB}"/>
    <dgm:cxn modelId="{CF6527EF-14ED-42EB-B166-C1AE94998286}" type="presOf" srcId="{DFB3317A-611E-4DD3-AE70-873397A3C496}" destId="{BB6FB762-0AD8-48ED-8D9B-63E1CE2A7561}" srcOrd="0" destOrd="0" presId="urn:microsoft.com/office/officeart/2005/8/layout/list1"/>
    <dgm:cxn modelId="{44D390F6-6F2F-46FE-B1C7-292BBB28625C}" type="presOf" srcId="{235C80E8-91CB-49D8-8F2F-A08F590A8FA4}" destId="{3F2ED7E9-A3A0-4A6E-83A7-E51139F39A63}" srcOrd="0" destOrd="0" presId="urn:microsoft.com/office/officeart/2005/8/layout/list1"/>
    <dgm:cxn modelId="{800E76FB-5037-4E17-9DE6-B10E3D313829}" srcId="{5E0460A1-1FFC-462C-8EEE-BF393B8EFA0A}" destId="{A7385E65-5A1A-4122-807F-B00C82DAE6AE}" srcOrd="0" destOrd="0" parTransId="{DCF1D50C-7CC3-4CB9-9EED-A2B34FBF5715}" sibTransId="{E312A910-13DF-4201-8BD0-A1070CB9C510}"/>
    <dgm:cxn modelId="{CF62A4D8-718F-4157-BC80-48B1C5EE3F92}" type="presParOf" srcId="{F9B1F59D-2AD4-48EF-A99A-7A75CA8206B5}" destId="{BB460273-A833-48CA-9FC3-BB537972234B}" srcOrd="0" destOrd="0" presId="urn:microsoft.com/office/officeart/2005/8/layout/list1"/>
    <dgm:cxn modelId="{2C567C12-CDEC-4264-907F-C95657A58192}" type="presParOf" srcId="{BB460273-A833-48CA-9FC3-BB537972234B}" destId="{B6F069EE-493B-435A-B99A-F41595FDFAAA}" srcOrd="0" destOrd="0" presId="urn:microsoft.com/office/officeart/2005/8/layout/list1"/>
    <dgm:cxn modelId="{DEE2797B-74EC-4BCF-976A-50D1B9C19CCD}" type="presParOf" srcId="{BB460273-A833-48CA-9FC3-BB537972234B}" destId="{8B1188F5-EF39-4564-BC31-FDD2BA562431}" srcOrd="1" destOrd="0" presId="urn:microsoft.com/office/officeart/2005/8/layout/list1"/>
    <dgm:cxn modelId="{D5197979-D15F-4990-B0C1-F23982C626ED}" type="presParOf" srcId="{F9B1F59D-2AD4-48EF-A99A-7A75CA8206B5}" destId="{5BE4C065-7350-4D97-9792-E59DEA60B1B4}" srcOrd="1" destOrd="0" presId="urn:microsoft.com/office/officeart/2005/8/layout/list1"/>
    <dgm:cxn modelId="{36079587-2B00-43A5-83A3-C763B48A1F00}" type="presParOf" srcId="{F9B1F59D-2AD4-48EF-A99A-7A75CA8206B5}" destId="{BB6FB762-0AD8-48ED-8D9B-63E1CE2A7561}" srcOrd="2" destOrd="0" presId="urn:microsoft.com/office/officeart/2005/8/layout/list1"/>
    <dgm:cxn modelId="{CEC6826B-41A9-40F1-8FB9-20D07BE7C227}" type="presParOf" srcId="{F9B1F59D-2AD4-48EF-A99A-7A75CA8206B5}" destId="{AB799A17-5980-41A5-8926-91C18A21355F}" srcOrd="3" destOrd="0" presId="urn:microsoft.com/office/officeart/2005/8/layout/list1"/>
    <dgm:cxn modelId="{3852103E-88BE-42A6-B276-F9B7D0C1F3D2}" type="presParOf" srcId="{F9B1F59D-2AD4-48EF-A99A-7A75CA8206B5}" destId="{1CCC49E4-8609-47BA-8478-B7B455795A6D}" srcOrd="4" destOrd="0" presId="urn:microsoft.com/office/officeart/2005/8/layout/list1"/>
    <dgm:cxn modelId="{417D35DF-EF85-4542-B015-CDB581282B53}" type="presParOf" srcId="{1CCC49E4-8609-47BA-8478-B7B455795A6D}" destId="{C7163A29-1BD5-4759-B808-E1F51A7B7DDE}" srcOrd="0" destOrd="0" presId="urn:microsoft.com/office/officeart/2005/8/layout/list1"/>
    <dgm:cxn modelId="{8A57F231-359A-4F14-BB42-A81ECB01E6CF}" type="presParOf" srcId="{1CCC49E4-8609-47BA-8478-B7B455795A6D}" destId="{93056339-5FB8-4A58-9EA1-FBA1C81AFE95}" srcOrd="1" destOrd="0" presId="urn:microsoft.com/office/officeart/2005/8/layout/list1"/>
    <dgm:cxn modelId="{186C29DA-3BC4-42D8-A705-82A8A411E33D}" type="presParOf" srcId="{F9B1F59D-2AD4-48EF-A99A-7A75CA8206B5}" destId="{EDAD5D10-82D5-444E-9AC1-42FDBF7D9C75}" srcOrd="5" destOrd="0" presId="urn:microsoft.com/office/officeart/2005/8/layout/list1"/>
    <dgm:cxn modelId="{DFB03581-8FFC-4AC5-896C-78515D02385D}" type="presParOf" srcId="{F9B1F59D-2AD4-48EF-A99A-7A75CA8206B5}" destId="{3F2ED7E9-A3A0-4A6E-83A7-E51139F39A6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147295-EA70-44C6-BB8F-620013EF1038}"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21129184-F171-4D8B-B129-9A8B1C455052}">
      <dgm:prSet/>
      <dgm:spPr/>
      <dgm:t>
        <a:bodyPr/>
        <a:lstStyle/>
        <a:p>
          <a:pPr>
            <a:lnSpc>
              <a:spcPct val="100000"/>
            </a:lnSpc>
            <a:defRPr b="1"/>
          </a:pPr>
          <a:r>
            <a:rPr lang="en-GB" dirty="0">
              <a:solidFill>
                <a:srgbClr val="004050"/>
              </a:solidFill>
            </a:rPr>
            <a:t>Action Research:</a:t>
          </a:r>
          <a:endParaRPr lang="en-US" dirty="0">
            <a:solidFill>
              <a:srgbClr val="004050"/>
            </a:solidFill>
          </a:endParaRPr>
        </a:p>
      </dgm:t>
    </dgm:pt>
    <dgm:pt modelId="{0B68989F-8A48-4593-82D1-AE0796C33B6C}" type="parTrans" cxnId="{31899024-256C-495D-8BAC-E9F236770A1C}">
      <dgm:prSet/>
      <dgm:spPr/>
      <dgm:t>
        <a:bodyPr/>
        <a:lstStyle/>
        <a:p>
          <a:endParaRPr lang="en-US"/>
        </a:p>
      </dgm:t>
    </dgm:pt>
    <dgm:pt modelId="{AF76C510-5828-4DB5-98BF-E9437AFD78AC}" type="sibTrans" cxnId="{31899024-256C-495D-8BAC-E9F236770A1C}">
      <dgm:prSet/>
      <dgm:spPr/>
      <dgm:t>
        <a:bodyPr/>
        <a:lstStyle/>
        <a:p>
          <a:endParaRPr lang="en-US"/>
        </a:p>
      </dgm:t>
    </dgm:pt>
    <dgm:pt modelId="{423FA92B-EA66-4DEC-9FCC-E24F58FB9B95}">
      <dgm:prSet/>
      <dgm:spPr/>
      <dgm:t>
        <a:bodyPr/>
        <a:lstStyle/>
        <a:p>
          <a:pPr>
            <a:lnSpc>
              <a:spcPct val="100000"/>
            </a:lnSpc>
          </a:pPr>
          <a:r>
            <a:rPr lang="en-GB"/>
            <a:t>A participatory approach that focuses on solving practical problems through iterative cycles of planning, acting, observing, and reflecting.</a:t>
          </a:r>
          <a:endParaRPr lang="en-US"/>
        </a:p>
      </dgm:t>
    </dgm:pt>
    <dgm:pt modelId="{7FEFA32E-FE7B-48D4-8863-35BBB9411F1B}" type="parTrans" cxnId="{7230E7CD-B99F-4B8A-9B3F-48617901BE5D}">
      <dgm:prSet/>
      <dgm:spPr/>
      <dgm:t>
        <a:bodyPr/>
        <a:lstStyle/>
        <a:p>
          <a:endParaRPr lang="en-US"/>
        </a:p>
      </dgm:t>
    </dgm:pt>
    <dgm:pt modelId="{B21FB6D1-BF91-4F8D-A667-1B3090B8F487}" type="sibTrans" cxnId="{7230E7CD-B99F-4B8A-9B3F-48617901BE5D}">
      <dgm:prSet/>
      <dgm:spPr/>
      <dgm:t>
        <a:bodyPr/>
        <a:lstStyle/>
        <a:p>
          <a:endParaRPr lang="en-US"/>
        </a:p>
      </dgm:t>
    </dgm:pt>
    <dgm:pt modelId="{C2D3F740-1508-4696-B281-8B72CC31DC5E}">
      <dgm:prSet/>
      <dgm:spPr/>
      <dgm:t>
        <a:bodyPr/>
        <a:lstStyle/>
        <a:p>
          <a:pPr>
            <a:lnSpc>
              <a:spcPct val="100000"/>
            </a:lnSpc>
            <a:defRPr b="1"/>
          </a:pPr>
          <a:r>
            <a:rPr lang="en-GB" dirty="0">
              <a:solidFill>
                <a:srgbClr val="004050"/>
              </a:solidFill>
            </a:rPr>
            <a:t>Case Study Research:</a:t>
          </a:r>
          <a:endParaRPr lang="en-US" dirty="0">
            <a:solidFill>
              <a:srgbClr val="004050"/>
            </a:solidFill>
          </a:endParaRPr>
        </a:p>
      </dgm:t>
    </dgm:pt>
    <dgm:pt modelId="{8D9CF3DB-D45A-44BC-82C1-1C9A9315B4C9}" type="parTrans" cxnId="{80D97883-68CD-462F-94B9-A252B8CDE4A5}">
      <dgm:prSet/>
      <dgm:spPr/>
      <dgm:t>
        <a:bodyPr/>
        <a:lstStyle/>
        <a:p>
          <a:endParaRPr lang="en-US"/>
        </a:p>
      </dgm:t>
    </dgm:pt>
    <dgm:pt modelId="{4CECC9A0-70F9-4B6F-B21A-50E2A0AAD8EA}" type="sibTrans" cxnId="{80D97883-68CD-462F-94B9-A252B8CDE4A5}">
      <dgm:prSet/>
      <dgm:spPr/>
      <dgm:t>
        <a:bodyPr/>
        <a:lstStyle/>
        <a:p>
          <a:endParaRPr lang="en-US"/>
        </a:p>
      </dgm:t>
    </dgm:pt>
    <dgm:pt modelId="{D7FD7692-2E85-4ACC-8E96-136EE848F2DB}">
      <dgm:prSet/>
      <dgm:spPr/>
      <dgm:t>
        <a:bodyPr/>
        <a:lstStyle/>
        <a:p>
          <a:pPr>
            <a:lnSpc>
              <a:spcPct val="100000"/>
            </a:lnSpc>
          </a:pPr>
          <a:r>
            <a:rPr lang="en-GB" dirty="0"/>
            <a:t>An in-depth investigation of a single case or a small number of cases.</a:t>
          </a:r>
          <a:endParaRPr lang="en-US" dirty="0"/>
        </a:p>
      </dgm:t>
    </dgm:pt>
    <dgm:pt modelId="{5099B9F9-F8AD-47E9-ABBE-C1EF384B2D8C}" type="parTrans" cxnId="{46031119-B9AD-4A94-BEF7-9ED696519C59}">
      <dgm:prSet/>
      <dgm:spPr/>
      <dgm:t>
        <a:bodyPr/>
        <a:lstStyle/>
        <a:p>
          <a:endParaRPr lang="en-US"/>
        </a:p>
      </dgm:t>
    </dgm:pt>
    <dgm:pt modelId="{C90F9BE5-0CC1-41F0-9C61-20F479D199D3}" type="sibTrans" cxnId="{46031119-B9AD-4A94-BEF7-9ED696519C59}">
      <dgm:prSet/>
      <dgm:spPr/>
      <dgm:t>
        <a:bodyPr/>
        <a:lstStyle/>
        <a:p>
          <a:endParaRPr lang="en-US"/>
        </a:p>
      </dgm:t>
    </dgm:pt>
    <dgm:pt modelId="{09441F1C-8A49-4F71-ABA3-A61CAC575440}">
      <dgm:prSet/>
      <dgm:spPr/>
      <dgm:t>
        <a:bodyPr/>
        <a:lstStyle/>
        <a:p>
          <a:pPr>
            <a:lnSpc>
              <a:spcPct val="100000"/>
            </a:lnSpc>
          </a:pPr>
          <a:r>
            <a:rPr lang="en-GB"/>
            <a:t>Can be qualitative, quantitative, or mixed-methods</a:t>
          </a:r>
          <a:endParaRPr lang="en-US"/>
        </a:p>
      </dgm:t>
    </dgm:pt>
    <dgm:pt modelId="{F20E02C8-D20E-489B-BE4F-4A63A51C041B}" type="parTrans" cxnId="{D8D16692-5ABD-49ED-95A1-274FCD2B6555}">
      <dgm:prSet/>
      <dgm:spPr/>
      <dgm:t>
        <a:bodyPr/>
        <a:lstStyle/>
        <a:p>
          <a:endParaRPr lang="en-US"/>
        </a:p>
      </dgm:t>
    </dgm:pt>
    <dgm:pt modelId="{2A90A765-2798-4F13-A5C2-B076679C94F3}" type="sibTrans" cxnId="{D8D16692-5ABD-49ED-95A1-274FCD2B6555}">
      <dgm:prSet/>
      <dgm:spPr/>
      <dgm:t>
        <a:bodyPr/>
        <a:lstStyle/>
        <a:p>
          <a:endParaRPr lang="en-US"/>
        </a:p>
      </dgm:t>
    </dgm:pt>
    <dgm:pt modelId="{C3198F9E-F2A3-41AF-9797-F57B0335A637}" type="pres">
      <dgm:prSet presAssocID="{B1147295-EA70-44C6-BB8F-620013EF1038}" presName="root" presStyleCnt="0">
        <dgm:presLayoutVars>
          <dgm:dir/>
          <dgm:resizeHandles val="exact"/>
        </dgm:presLayoutVars>
      </dgm:prSet>
      <dgm:spPr/>
    </dgm:pt>
    <dgm:pt modelId="{596A5882-D0C1-4379-9032-EB7656EB8CFD}" type="pres">
      <dgm:prSet presAssocID="{21129184-F171-4D8B-B129-9A8B1C455052}" presName="compNode" presStyleCnt="0"/>
      <dgm:spPr/>
    </dgm:pt>
    <dgm:pt modelId="{5FD2E4DF-9264-46A9-87B6-FBD1F94C73F2}" type="pres">
      <dgm:prSet presAssocID="{21129184-F171-4D8B-B129-9A8B1C45505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peat"/>
        </a:ext>
      </dgm:extLst>
    </dgm:pt>
    <dgm:pt modelId="{275FCEFF-39BF-4B3B-B2F4-426B1C4416F4}" type="pres">
      <dgm:prSet presAssocID="{21129184-F171-4D8B-B129-9A8B1C455052}" presName="iconSpace" presStyleCnt="0"/>
      <dgm:spPr/>
    </dgm:pt>
    <dgm:pt modelId="{0321DB64-6F85-4E14-940C-B9B0183DDEF0}" type="pres">
      <dgm:prSet presAssocID="{21129184-F171-4D8B-B129-9A8B1C455052}" presName="parTx" presStyleLbl="revTx" presStyleIdx="0" presStyleCnt="4">
        <dgm:presLayoutVars>
          <dgm:chMax val="0"/>
          <dgm:chPref val="0"/>
        </dgm:presLayoutVars>
      </dgm:prSet>
      <dgm:spPr/>
    </dgm:pt>
    <dgm:pt modelId="{477E2CA9-6380-45B0-A509-5B2E2FFF6EC7}" type="pres">
      <dgm:prSet presAssocID="{21129184-F171-4D8B-B129-9A8B1C455052}" presName="txSpace" presStyleCnt="0"/>
      <dgm:spPr/>
    </dgm:pt>
    <dgm:pt modelId="{D174810B-5534-4FC1-A3A2-A9A14F254B95}" type="pres">
      <dgm:prSet presAssocID="{21129184-F171-4D8B-B129-9A8B1C455052}" presName="desTx" presStyleLbl="revTx" presStyleIdx="1" presStyleCnt="4">
        <dgm:presLayoutVars/>
      </dgm:prSet>
      <dgm:spPr/>
    </dgm:pt>
    <dgm:pt modelId="{A2AC9DB7-1162-4418-905E-EA7BB20C3866}" type="pres">
      <dgm:prSet presAssocID="{AF76C510-5828-4DB5-98BF-E9437AFD78AC}" presName="sibTrans" presStyleCnt="0"/>
      <dgm:spPr/>
    </dgm:pt>
    <dgm:pt modelId="{92EF9F18-61A1-48CB-B3F2-26397A285AA1}" type="pres">
      <dgm:prSet presAssocID="{C2D3F740-1508-4696-B281-8B72CC31DC5E}" presName="compNode" presStyleCnt="0"/>
      <dgm:spPr/>
    </dgm:pt>
    <dgm:pt modelId="{AB79AD45-B8F5-4563-A903-C93E340A3758}" type="pres">
      <dgm:prSet presAssocID="{C2D3F740-1508-4696-B281-8B72CC31DC5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search"/>
        </a:ext>
      </dgm:extLst>
    </dgm:pt>
    <dgm:pt modelId="{5836F5E5-8A2F-4810-94A9-3FC33D5B1325}" type="pres">
      <dgm:prSet presAssocID="{C2D3F740-1508-4696-B281-8B72CC31DC5E}" presName="iconSpace" presStyleCnt="0"/>
      <dgm:spPr/>
    </dgm:pt>
    <dgm:pt modelId="{94B212ED-6299-4C96-A7F3-9B9138D91A24}" type="pres">
      <dgm:prSet presAssocID="{C2D3F740-1508-4696-B281-8B72CC31DC5E}" presName="parTx" presStyleLbl="revTx" presStyleIdx="2" presStyleCnt="4">
        <dgm:presLayoutVars>
          <dgm:chMax val="0"/>
          <dgm:chPref val="0"/>
        </dgm:presLayoutVars>
      </dgm:prSet>
      <dgm:spPr/>
    </dgm:pt>
    <dgm:pt modelId="{E7F376AC-E7F4-4E82-8250-B94B57827408}" type="pres">
      <dgm:prSet presAssocID="{C2D3F740-1508-4696-B281-8B72CC31DC5E}" presName="txSpace" presStyleCnt="0"/>
      <dgm:spPr/>
    </dgm:pt>
    <dgm:pt modelId="{2BA06FED-70F1-4E5A-A197-252DB6BC0AD2}" type="pres">
      <dgm:prSet presAssocID="{C2D3F740-1508-4696-B281-8B72CC31DC5E}" presName="desTx" presStyleLbl="revTx" presStyleIdx="3" presStyleCnt="4">
        <dgm:presLayoutVars/>
      </dgm:prSet>
      <dgm:spPr/>
    </dgm:pt>
  </dgm:ptLst>
  <dgm:cxnLst>
    <dgm:cxn modelId="{A9A06710-A8D1-4EB2-B16B-989501F11EC3}" type="presOf" srcId="{423FA92B-EA66-4DEC-9FCC-E24F58FB9B95}" destId="{D174810B-5534-4FC1-A3A2-A9A14F254B95}" srcOrd="0" destOrd="0" presId="urn:microsoft.com/office/officeart/2018/2/layout/IconLabelDescriptionList"/>
    <dgm:cxn modelId="{46031119-B9AD-4A94-BEF7-9ED696519C59}" srcId="{C2D3F740-1508-4696-B281-8B72CC31DC5E}" destId="{D7FD7692-2E85-4ACC-8E96-136EE848F2DB}" srcOrd="0" destOrd="0" parTransId="{5099B9F9-F8AD-47E9-ABBE-C1EF384B2D8C}" sibTransId="{C90F9BE5-0CC1-41F0-9C61-20F479D199D3}"/>
    <dgm:cxn modelId="{31899024-256C-495D-8BAC-E9F236770A1C}" srcId="{B1147295-EA70-44C6-BB8F-620013EF1038}" destId="{21129184-F171-4D8B-B129-9A8B1C455052}" srcOrd="0" destOrd="0" parTransId="{0B68989F-8A48-4593-82D1-AE0796C33B6C}" sibTransId="{AF76C510-5828-4DB5-98BF-E9437AFD78AC}"/>
    <dgm:cxn modelId="{4B201D40-FDA7-426B-82AA-00399C6D211F}" type="presOf" srcId="{09441F1C-8A49-4F71-ABA3-A61CAC575440}" destId="{2BA06FED-70F1-4E5A-A197-252DB6BC0AD2}" srcOrd="0" destOrd="1" presId="urn:microsoft.com/office/officeart/2018/2/layout/IconLabelDescriptionList"/>
    <dgm:cxn modelId="{371AE649-A9CC-4A21-8C41-DE81B9FBFFE9}" type="presOf" srcId="{D7FD7692-2E85-4ACC-8E96-136EE848F2DB}" destId="{2BA06FED-70F1-4E5A-A197-252DB6BC0AD2}" srcOrd="0" destOrd="0" presId="urn:microsoft.com/office/officeart/2018/2/layout/IconLabelDescriptionList"/>
    <dgm:cxn modelId="{E4CDF47D-1C44-4078-82CC-E3F363CEBBDC}" type="presOf" srcId="{B1147295-EA70-44C6-BB8F-620013EF1038}" destId="{C3198F9E-F2A3-41AF-9797-F57B0335A637}" srcOrd="0" destOrd="0" presId="urn:microsoft.com/office/officeart/2018/2/layout/IconLabelDescriptionList"/>
    <dgm:cxn modelId="{80D97883-68CD-462F-94B9-A252B8CDE4A5}" srcId="{B1147295-EA70-44C6-BB8F-620013EF1038}" destId="{C2D3F740-1508-4696-B281-8B72CC31DC5E}" srcOrd="1" destOrd="0" parTransId="{8D9CF3DB-D45A-44BC-82C1-1C9A9315B4C9}" sibTransId="{4CECC9A0-70F9-4B6F-B21A-50E2A0AAD8EA}"/>
    <dgm:cxn modelId="{D8D16692-5ABD-49ED-95A1-274FCD2B6555}" srcId="{C2D3F740-1508-4696-B281-8B72CC31DC5E}" destId="{09441F1C-8A49-4F71-ABA3-A61CAC575440}" srcOrd="1" destOrd="0" parTransId="{F20E02C8-D20E-489B-BE4F-4A63A51C041B}" sibTransId="{2A90A765-2798-4F13-A5C2-B076679C94F3}"/>
    <dgm:cxn modelId="{8A6965A7-6AC6-4FB0-BFE9-6301813BDAF8}" type="presOf" srcId="{21129184-F171-4D8B-B129-9A8B1C455052}" destId="{0321DB64-6F85-4E14-940C-B9B0183DDEF0}" srcOrd="0" destOrd="0" presId="urn:microsoft.com/office/officeart/2018/2/layout/IconLabelDescriptionList"/>
    <dgm:cxn modelId="{7230E7CD-B99F-4B8A-9B3F-48617901BE5D}" srcId="{21129184-F171-4D8B-B129-9A8B1C455052}" destId="{423FA92B-EA66-4DEC-9FCC-E24F58FB9B95}" srcOrd="0" destOrd="0" parTransId="{7FEFA32E-FE7B-48D4-8863-35BBB9411F1B}" sibTransId="{B21FB6D1-BF91-4F8D-A667-1B3090B8F487}"/>
    <dgm:cxn modelId="{C9C069D9-F3C2-4E0B-A64B-1BD339C23968}" type="presOf" srcId="{C2D3F740-1508-4696-B281-8B72CC31DC5E}" destId="{94B212ED-6299-4C96-A7F3-9B9138D91A24}" srcOrd="0" destOrd="0" presId="urn:microsoft.com/office/officeart/2018/2/layout/IconLabelDescriptionList"/>
    <dgm:cxn modelId="{0D83118F-5823-4DD9-88C6-EBBA2C26853E}" type="presParOf" srcId="{C3198F9E-F2A3-41AF-9797-F57B0335A637}" destId="{596A5882-D0C1-4379-9032-EB7656EB8CFD}" srcOrd="0" destOrd="0" presId="urn:microsoft.com/office/officeart/2018/2/layout/IconLabelDescriptionList"/>
    <dgm:cxn modelId="{9A83DBA2-60B1-4E82-A844-A20F7C8B189F}" type="presParOf" srcId="{596A5882-D0C1-4379-9032-EB7656EB8CFD}" destId="{5FD2E4DF-9264-46A9-87B6-FBD1F94C73F2}" srcOrd="0" destOrd="0" presId="urn:microsoft.com/office/officeart/2018/2/layout/IconLabelDescriptionList"/>
    <dgm:cxn modelId="{E3405053-8E57-444B-B847-9EC0618AAB66}" type="presParOf" srcId="{596A5882-D0C1-4379-9032-EB7656EB8CFD}" destId="{275FCEFF-39BF-4B3B-B2F4-426B1C4416F4}" srcOrd="1" destOrd="0" presId="urn:microsoft.com/office/officeart/2018/2/layout/IconLabelDescriptionList"/>
    <dgm:cxn modelId="{BA9B9507-AD38-45DB-A414-7B6F91A7CA1B}" type="presParOf" srcId="{596A5882-D0C1-4379-9032-EB7656EB8CFD}" destId="{0321DB64-6F85-4E14-940C-B9B0183DDEF0}" srcOrd="2" destOrd="0" presId="urn:microsoft.com/office/officeart/2018/2/layout/IconLabelDescriptionList"/>
    <dgm:cxn modelId="{67F1EAEC-D510-4305-878A-477380CF3651}" type="presParOf" srcId="{596A5882-D0C1-4379-9032-EB7656EB8CFD}" destId="{477E2CA9-6380-45B0-A509-5B2E2FFF6EC7}" srcOrd="3" destOrd="0" presId="urn:microsoft.com/office/officeart/2018/2/layout/IconLabelDescriptionList"/>
    <dgm:cxn modelId="{2E26B977-4C14-4DB6-B432-7A414AF5CF5C}" type="presParOf" srcId="{596A5882-D0C1-4379-9032-EB7656EB8CFD}" destId="{D174810B-5534-4FC1-A3A2-A9A14F254B95}" srcOrd="4" destOrd="0" presId="urn:microsoft.com/office/officeart/2018/2/layout/IconLabelDescriptionList"/>
    <dgm:cxn modelId="{3D828D9E-DA53-46D5-AA09-E6A4F9825F38}" type="presParOf" srcId="{C3198F9E-F2A3-41AF-9797-F57B0335A637}" destId="{A2AC9DB7-1162-4418-905E-EA7BB20C3866}" srcOrd="1" destOrd="0" presId="urn:microsoft.com/office/officeart/2018/2/layout/IconLabelDescriptionList"/>
    <dgm:cxn modelId="{3C78ECD3-B0C7-4696-8B1B-74A86E488491}" type="presParOf" srcId="{C3198F9E-F2A3-41AF-9797-F57B0335A637}" destId="{92EF9F18-61A1-48CB-B3F2-26397A285AA1}" srcOrd="2" destOrd="0" presId="urn:microsoft.com/office/officeart/2018/2/layout/IconLabelDescriptionList"/>
    <dgm:cxn modelId="{00FF8B7B-C1B6-4D00-9845-C02137A13341}" type="presParOf" srcId="{92EF9F18-61A1-48CB-B3F2-26397A285AA1}" destId="{AB79AD45-B8F5-4563-A903-C93E340A3758}" srcOrd="0" destOrd="0" presId="urn:microsoft.com/office/officeart/2018/2/layout/IconLabelDescriptionList"/>
    <dgm:cxn modelId="{44D9A6BB-5CC6-419C-97D4-89F2BC414615}" type="presParOf" srcId="{92EF9F18-61A1-48CB-B3F2-26397A285AA1}" destId="{5836F5E5-8A2F-4810-94A9-3FC33D5B1325}" srcOrd="1" destOrd="0" presId="urn:microsoft.com/office/officeart/2018/2/layout/IconLabelDescriptionList"/>
    <dgm:cxn modelId="{B9684EDB-99A3-45AB-8453-5ADE55E33C59}" type="presParOf" srcId="{92EF9F18-61A1-48CB-B3F2-26397A285AA1}" destId="{94B212ED-6299-4C96-A7F3-9B9138D91A24}" srcOrd="2" destOrd="0" presId="urn:microsoft.com/office/officeart/2018/2/layout/IconLabelDescriptionList"/>
    <dgm:cxn modelId="{A879487F-8FB1-40C6-951A-3A1604142FDE}" type="presParOf" srcId="{92EF9F18-61A1-48CB-B3F2-26397A285AA1}" destId="{E7F376AC-E7F4-4E82-8250-B94B57827408}" srcOrd="3" destOrd="0" presId="urn:microsoft.com/office/officeart/2018/2/layout/IconLabelDescriptionList"/>
    <dgm:cxn modelId="{1496D235-5AB2-4091-B0FE-2BF817362624}" type="presParOf" srcId="{92EF9F18-61A1-48CB-B3F2-26397A285AA1}" destId="{2BA06FED-70F1-4E5A-A197-252DB6BC0AD2}"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A185F-CCE6-41F7-80BE-AB8FBADAB4C1}">
      <dsp:nvSpPr>
        <dsp:cNvPr id="0" name=""/>
        <dsp:cNvSpPr/>
      </dsp:nvSpPr>
      <dsp:spPr>
        <a:xfrm>
          <a:off x="26" y="148689"/>
          <a:ext cx="2517499" cy="768193"/>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a:t>Experimental Research:</a:t>
          </a:r>
          <a:endParaRPr lang="en-US" sz="2100" kern="1200"/>
        </a:p>
      </dsp:txBody>
      <dsp:txXfrm>
        <a:off x="26" y="148689"/>
        <a:ext cx="2517499" cy="768193"/>
      </dsp:txXfrm>
    </dsp:sp>
    <dsp:sp modelId="{185E54F7-D5AB-4175-B922-97D5F4A0CD2F}">
      <dsp:nvSpPr>
        <dsp:cNvPr id="0" name=""/>
        <dsp:cNvSpPr/>
      </dsp:nvSpPr>
      <dsp:spPr>
        <a:xfrm>
          <a:off x="26" y="916883"/>
          <a:ext cx="2517499" cy="3285765"/>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a:t>Involves manipulation and control of variables to establish cause-and-effect relationships.</a:t>
          </a:r>
          <a:endParaRPr lang="en-US" sz="2100" kern="1200"/>
        </a:p>
        <a:p>
          <a:pPr marL="228600" lvl="1" indent="-228600" algn="l" defTabSz="933450">
            <a:lnSpc>
              <a:spcPct val="90000"/>
            </a:lnSpc>
            <a:spcBef>
              <a:spcPct val="0"/>
            </a:spcBef>
            <a:spcAft>
              <a:spcPct val="15000"/>
            </a:spcAft>
            <a:buChar char="•"/>
          </a:pPr>
          <a:r>
            <a:rPr lang="en-GB" sz="2100" kern="1200"/>
            <a:t>Highly structured and often quantitative.</a:t>
          </a:r>
          <a:endParaRPr lang="en-US" sz="2100" kern="1200"/>
        </a:p>
      </dsp:txBody>
      <dsp:txXfrm>
        <a:off x="26" y="916883"/>
        <a:ext cx="2517499" cy="3285765"/>
      </dsp:txXfrm>
    </dsp:sp>
    <dsp:sp modelId="{6BFB6C35-0878-496A-A328-EEDE78F119C3}">
      <dsp:nvSpPr>
        <dsp:cNvPr id="0" name=""/>
        <dsp:cNvSpPr/>
      </dsp:nvSpPr>
      <dsp:spPr>
        <a:xfrm>
          <a:off x="2869975" y="148689"/>
          <a:ext cx="2517499" cy="768193"/>
        </a:xfrm>
        <a:prstGeom prst="rect">
          <a:avLst/>
        </a:prstGeom>
        <a:solidFill>
          <a:schemeClr val="accent2">
            <a:hueOff val="5675128"/>
            <a:satOff val="15375"/>
            <a:lumOff val="-12157"/>
            <a:alphaOff val="0"/>
          </a:schemeClr>
        </a:solidFill>
        <a:ln w="19050" cap="flat" cmpd="sng" algn="ctr">
          <a:solidFill>
            <a:schemeClr val="accent2">
              <a:hueOff val="5675128"/>
              <a:satOff val="15375"/>
              <a:lumOff val="-1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a:t>Correlational Research:</a:t>
          </a:r>
          <a:endParaRPr lang="en-US" sz="2100" kern="1200"/>
        </a:p>
      </dsp:txBody>
      <dsp:txXfrm>
        <a:off x="2869975" y="148689"/>
        <a:ext cx="2517499" cy="768193"/>
      </dsp:txXfrm>
    </dsp:sp>
    <dsp:sp modelId="{DEDB4240-1200-4933-B93A-638B678DFEF3}">
      <dsp:nvSpPr>
        <dsp:cNvPr id="0" name=""/>
        <dsp:cNvSpPr/>
      </dsp:nvSpPr>
      <dsp:spPr>
        <a:xfrm>
          <a:off x="2869975" y="916883"/>
          <a:ext cx="2517499" cy="3285765"/>
        </a:xfrm>
        <a:prstGeom prst="rect">
          <a:avLst/>
        </a:prstGeom>
        <a:solidFill>
          <a:schemeClr val="accent2">
            <a:tint val="40000"/>
            <a:alpha val="90000"/>
            <a:hueOff val="5855138"/>
            <a:satOff val="-11364"/>
            <a:lumOff val="-1969"/>
            <a:alphaOff val="0"/>
          </a:schemeClr>
        </a:solidFill>
        <a:ln w="19050" cap="flat" cmpd="sng" algn="ctr">
          <a:solidFill>
            <a:schemeClr val="accent2">
              <a:tint val="40000"/>
              <a:alpha val="90000"/>
              <a:hueOff val="5855138"/>
              <a:satOff val="-11364"/>
              <a:lumOff val="-19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a:t>Examines the relationship between two or more variables.</a:t>
          </a:r>
          <a:endParaRPr lang="en-US" sz="2100" kern="1200"/>
        </a:p>
        <a:p>
          <a:pPr marL="228600" lvl="1" indent="-228600" algn="l" defTabSz="933450">
            <a:lnSpc>
              <a:spcPct val="90000"/>
            </a:lnSpc>
            <a:spcBef>
              <a:spcPct val="0"/>
            </a:spcBef>
            <a:spcAft>
              <a:spcPct val="15000"/>
            </a:spcAft>
            <a:buChar char="•"/>
          </a:pPr>
          <a:r>
            <a:rPr lang="en-GB" sz="2100" kern="1200"/>
            <a:t>Determines whether and how variables are related.</a:t>
          </a:r>
          <a:endParaRPr lang="en-US" sz="2100" kern="1200"/>
        </a:p>
      </dsp:txBody>
      <dsp:txXfrm>
        <a:off x="2869975" y="916883"/>
        <a:ext cx="2517499" cy="3285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FB762-0AD8-48ED-8D9B-63E1CE2A7561}">
      <dsp:nvSpPr>
        <dsp:cNvPr id="0" name=""/>
        <dsp:cNvSpPr/>
      </dsp:nvSpPr>
      <dsp:spPr>
        <a:xfrm>
          <a:off x="0" y="366444"/>
          <a:ext cx="5387501" cy="15939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8130" tIns="458216" rIns="418130" bIns="156464" numCol="1" spcCol="1270" anchor="t" anchorCtr="0">
          <a:noAutofit/>
        </a:bodyPr>
        <a:lstStyle/>
        <a:p>
          <a:pPr marL="228600" lvl="1" indent="-228600" algn="l" defTabSz="977900">
            <a:lnSpc>
              <a:spcPct val="90000"/>
            </a:lnSpc>
            <a:spcBef>
              <a:spcPct val="0"/>
            </a:spcBef>
            <a:spcAft>
              <a:spcPct val="15000"/>
            </a:spcAft>
            <a:buChar char="•"/>
          </a:pPr>
          <a:r>
            <a:rPr lang="en-GB" sz="2200" kern="1200" dirty="0"/>
            <a:t>Studies the same variables over a period.</a:t>
          </a:r>
          <a:endParaRPr lang="en-US" sz="2200" kern="1200" dirty="0"/>
        </a:p>
        <a:p>
          <a:pPr marL="228600" lvl="1" indent="-228600" algn="l" defTabSz="977900">
            <a:lnSpc>
              <a:spcPct val="90000"/>
            </a:lnSpc>
            <a:spcBef>
              <a:spcPct val="0"/>
            </a:spcBef>
            <a:spcAft>
              <a:spcPct val="15000"/>
            </a:spcAft>
            <a:buChar char="•"/>
          </a:pPr>
          <a:r>
            <a:rPr lang="en-GB" sz="2200" kern="1200"/>
            <a:t>Can reveal trends and changes.</a:t>
          </a:r>
          <a:endParaRPr lang="en-US" sz="2200" kern="1200"/>
        </a:p>
      </dsp:txBody>
      <dsp:txXfrm>
        <a:off x="0" y="366444"/>
        <a:ext cx="5387501" cy="1593900"/>
      </dsp:txXfrm>
    </dsp:sp>
    <dsp:sp modelId="{8B1188F5-EF39-4564-BC31-FDD2BA562431}">
      <dsp:nvSpPr>
        <dsp:cNvPr id="0" name=""/>
        <dsp:cNvSpPr/>
      </dsp:nvSpPr>
      <dsp:spPr>
        <a:xfrm>
          <a:off x="269375" y="41723"/>
          <a:ext cx="3771251" cy="6494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544" tIns="0" rIns="142544" bIns="0" numCol="1" spcCol="1270" anchor="ctr" anchorCtr="0">
          <a:noAutofit/>
        </a:bodyPr>
        <a:lstStyle/>
        <a:p>
          <a:pPr marL="0" lvl="0" indent="0" algn="l" defTabSz="977900">
            <a:lnSpc>
              <a:spcPct val="90000"/>
            </a:lnSpc>
            <a:spcBef>
              <a:spcPct val="0"/>
            </a:spcBef>
            <a:spcAft>
              <a:spcPct val="35000"/>
            </a:spcAft>
            <a:buNone/>
          </a:pPr>
          <a:r>
            <a:rPr lang="en-GB" sz="2200" kern="1200"/>
            <a:t>Longitudinal Research:</a:t>
          </a:r>
          <a:endParaRPr lang="en-US" sz="2200" kern="1200"/>
        </a:p>
      </dsp:txBody>
      <dsp:txXfrm>
        <a:off x="301078" y="73426"/>
        <a:ext cx="3707845" cy="586034"/>
      </dsp:txXfrm>
    </dsp:sp>
    <dsp:sp modelId="{3F2ED7E9-A3A0-4A6E-83A7-E51139F39A63}">
      <dsp:nvSpPr>
        <dsp:cNvPr id="0" name=""/>
        <dsp:cNvSpPr/>
      </dsp:nvSpPr>
      <dsp:spPr>
        <a:xfrm>
          <a:off x="0" y="2403864"/>
          <a:ext cx="5387501" cy="1905750"/>
        </a:xfrm>
        <a:prstGeom prst="rect">
          <a:avLst/>
        </a:prstGeom>
        <a:solidFill>
          <a:schemeClr val="lt1">
            <a:alpha val="90000"/>
            <a:hueOff val="0"/>
            <a:satOff val="0"/>
            <a:lumOff val="0"/>
            <a:alphaOff val="0"/>
          </a:schemeClr>
        </a:solidFill>
        <a:ln w="12700" cap="flat" cmpd="sng" algn="ctr">
          <a:solidFill>
            <a:schemeClr val="accent2">
              <a:hueOff val="5675128"/>
              <a:satOff val="15375"/>
              <a:lumOff val="-1215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8130" tIns="458216" rIns="418130" bIns="156464" numCol="1" spcCol="1270" anchor="t" anchorCtr="0">
          <a:noAutofit/>
        </a:bodyPr>
        <a:lstStyle/>
        <a:p>
          <a:pPr marL="228600" lvl="1" indent="-228600" algn="l" defTabSz="977900">
            <a:lnSpc>
              <a:spcPct val="90000"/>
            </a:lnSpc>
            <a:spcBef>
              <a:spcPct val="0"/>
            </a:spcBef>
            <a:spcAft>
              <a:spcPct val="15000"/>
            </a:spcAft>
            <a:buChar char="•"/>
          </a:pPr>
          <a:r>
            <a:rPr lang="en-GB" sz="2200" kern="1200"/>
            <a:t>Looks at data from a population at a single point in time.</a:t>
          </a:r>
          <a:endParaRPr lang="en-US" sz="2200" kern="1200"/>
        </a:p>
        <a:p>
          <a:pPr marL="228600" lvl="1" indent="-228600" algn="l" defTabSz="977900">
            <a:lnSpc>
              <a:spcPct val="90000"/>
            </a:lnSpc>
            <a:spcBef>
              <a:spcPct val="0"/>
            </a:spcBef>
            <a:spcAft>
              <a:spcPct val="15000"/>
            </a:spcAft>
            <a:buChar char="•"/>
          </a:pPr>
          <a:r>
            <a:rPr lang="en-GB" sz="2200" kern="1200"/>
            <a:t>Useful for comparing different population groups.</a:t>
          </a:r>
          <a:endParaRPr lang="en-US" sz="2200" kern="1200"/>
        </a:p>
      </dsp:txBody>
      <dsp:txXfrm>
        <a:off x="0" y="2403864"/>
        <a:ext cx="5387501" cy="1905750"/>
      </dsp:txXfrm>
    </dsp:sp>
    <dsp:sp modelId="{93056339-5FB8-4A58-9EA1-FBA1C81AFE95}">
      <dsp:nvSpPr>
        <dsp:cNvPr id="0" name=""/>
        <dsp:cNvSpPr/>
      </dsp:nvSpPr>
      <dsp:spPr>
        <a:xfrm>
          <a:off x="269375" y="2079144"/>
          <a:ext cx="3771251" cy="649440"/>
        </a:xfrm>
        <a:prstGeom prst="roundRect">
          <a:avLst/>
        </a:prstGeom>
        <a:gradFill rotWithShape="0">
          <a:gsLst>
            <a:gs pos="0">
              <a:schemeClr val="accent2">
                <a:hueOff val="5675128"/>
                <a:satOff val="15375"/>
                <a:lumOff val="-12157"/>
                <a:alphaOff val="0"/>
                <a:satMod val="103000"/>
                <a:lumMod val="102000"/>
                <a:tint val="94000"/>
              </a:schemeClr>
            </a:gs>
            <a:gs pos="50000">
              <a:schemeClr val="accent2">
                <a:hueOff val="5675128"/>
                <a:satOff val="15375"/>
                <a:lumOff val="-12157"/>
                <a:alphaOff val="0"/>
                <a:satMod val="110000"/>
                <a:lumMod val="100000"/>
                <a:shade val="100000"/>
              </a:schemeClr>
            </a:gs>
            <a:gs pos="100000">
              <a:schemeClr val="accent2">
                <a:hueOff val="5675128"/>
                <a:satOff val="15375"/>
                <a:lumOff val="-1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544" tIns="0" rIns="142544" bIns="0" numCol="1" spcCol="1270" anchor="ctr" anchorCtr="0">
          <a:noAutofit/>
        </a:bodyPr>
        <a:lstStyle/>
        <a:p>
          <a:pPr marL="0" lvl="0" indent="0" algn="l" defTabSz="977900">
            <a:lnSpc>
              <a:spcPct val="90000"/>
            </a:lnSpc>
            <a:spcBef>
              <a:spcPct val="0"/>
            </a:spcBef>
            <a:spcAft>
              <a:spcPct val="35000"/>
            </a:spcAft>
            <a:buNone/>
          </a:pPr>
          <a:r>
            <a:rPr lang="en-GB" sz="2200" kern="1200"/>
            <a:t>Cross-sectional Research:</a:t>
          </a:r>
          <a:endParaRPr lang="en-US" sz="2200" kern="1200"/>
        </a:p>
      </dsp:txBody>
      <dsp:txXfrm>
        <a:off x="301078" y="2110847"/>
        <a:ext cx="3707845"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2E4DF-9264-46A9-87B6-FBD1F94C73F2}">
      <dsp:nvSpPr>
        <dsp:cNvPr id="0" name=""/>
        <dsp:cNvSpPr/>
      </dsp:nvSpPr>
      <dsp:spPr>
        <a:xfrm>
          <a:off x="559800" y="40987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21DB64-6F85-4E14-940C-B9B0183DDEF0}">
      <dsp:nvSpPr>
        <dsp:cNvPr id="0" name=""/>
        <dsp:cNvSpPr/>
      </dsp:nvSpPr>
      <dsp:spPr>
        <a:xfrm>
          <a:off x="559800" y="207373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511300">
            <a:lnSpc>
              <a:spcPct val="100000"/>
            </a:lnSpc>
            <a:spcBef>
              <a:spcPct val="0"/>
            </a:spcBef>
            <a:spcAft>
              <a:spcPct val="35000"/>
            </a:spcAft>
            <a:buNone/>
            <a:defRPr b="1"/>
          </a:pPr>
          <a:r>
            <a:rPr lang="en-GB" sz="3400" kern="1200" dirty="0">
              <a:solidFill>
                <a:srgbClr val="004050"/>
              </a:solidFill>
            </a:rPr>
            <a:t>Action Research:</a:t>
          </a:r>
          <a:endParaRPr lang="en-US" sz="3400" kern="1200" dirty="0">
            <a:solidFill>
              <a:srgbClr val="004050"/>
            </a:solidFill>
          </a:endParaRPr>
        </a:p>
      </dsp:txBody>
      <dsp:txXfrm>
        <a:off x="559800" y="2073732"/>
        <a:ext cx="4320000" cy="648000"/>
      </dsp:txXfrm>
    </dsp:sp>
    <dsp:sp modelId="{D174810B-5534-4FC1-A3A2-A9A14F254B95}">
      <dsp:nvSpPr>
        <dsp:cNvPr id="0" name=""/>
        <dsp:cNvSpPr/>
      </dsp:nvSpPr>
      <dsp:spPr>
        <a:xfrm>
          <a:off x="559800" y="2792364"/>
          <a:ext cx="4320000" cy="1149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GB" sz="1700" kern="1200"/>
            <a:t>A participatory approach that focuses on solving practical problems through iterative cycles of planning, acting, observing, and reflecting.</a:t>
          </a:r>
          <a:endParaRPr lang="en-US" sz="1700" kern="1200"/>
        </a:p>
      </dsp:txBody>
      <dsp:txXfrm>
        <a:off x="559800" y="2792364"/>
        <a:ext cx="4320000" cy="1149098"/>
      </dsp:txXfrm>
    </dsp:sp>
    <dsp:sp modelId="{AB79AD45-B8F5-4563-A903-C93E340A3758}">
      <dsp:nvSpPr>
        <dsp:cNvPr id="0" name=""/>
        <dsp:cNvSpPr/>
      </dsp:nvSpPr>
      <dsp:spPr>
        <a:xfrm>
          <a:off x="5635800" y="40987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B212ED-6299-4C96-A7F3-9B9138D91A24}">
      <dsp:nvSpPr>
        <dsp:cNvPr id="0" name=""/>
        <dsp:cNvSpPr/>
      </dsp:nvSpPr>
      <dsp:spPr>
        <a:xfrm>
          <a:off x="5635800" y="207373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511300">
            <a:lnSpc>
              <a:spcPct val="100000"/>
            </a:lnSpc>
            <a:spcBef>
              <a:spcPct val="0"/>
            </a:spcBef>
            <a:spcAft>
              <a:spcPct val="35000"/>
            </a:spcAft>
            <a:buNone/>
            <a:defRPr b="1"/>
          </a:pPr>
          <a:r>
            <a:rPr lang="en-GB" sz="3400" kern="1200" dirty="0">
              <a:solidFill>
                <a:srgbClr val="004050"/>
              </a:solidFill>
            </a:rPr>
            <a:t>Case Study Research:</a:t>
          </a:r>
          <a:endParaRPr lang="en-US" sz="3400" kern="1200" dirty="0">
            <a:solidFill>
              <a:srgbClr val="004050"/>
            </a:solidFill>
          </a:endParaRPr>
        </a:p>
      </dsp:txBody>
      <dsp:txXfrm>
        <a:off x="5635800" y="2073732"/>
        <a:ext cx="4320000" cy="648000"/>
      </dsp:txXfrm>
    </dsp:sp>
    <dsp:sp modelId="{2BA06FED-70F1-4E5A-A197-252DB6BC0AD2}">
      <dsp:nvSpPr>
        <dsp:cNvPr id="0" name=""/>
        <dsp:cNvSpPr/>
      </dsp:nvSpPr>
      <dsp:spPr>
        <a:xfrm>
          <a:off x="5635800" y="2792364"/>
          <a:ext cx="4320000" cy="1149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GB" sz="1700" kern="1200" dirty="0"/>
            <a:t>An in-depth investigation of a single case or a small number of cases.</a:t>
          </a:r>
          <a:endParaRPr lang="en-US" sz="1700" kern="1200" dirty="0"/>
        </a:p>
        <a:p>
          <a:pPr marL="0" lvl="0" indent="0" algn="l" defTabSz="755650">
            <a:lnSpc>
              <a:spcPct val="100000"/>
            </a:lnSpc>
            <a:spcBef>
              <a:spcPct val="0"/>
            </a:spcBef>
            <a:spcAft>
              <a:spcPct val="35000"/>
            </a:spcAft>
            <a:buNone/>
          </a:pPr>
          <a:r>
            <a:rPr lang="en-GB" sz="1700" kern="1200"/>
            <a:t>Can be qualitative, quantitative, or mixed-methods</a:t>
          </a:r>
          <a:endParaRPr lang="en-US" sz="1700" kern="1200"/>
        </a:p>
      </dsp:txBody>
      <dsp:txXfrm>
        <a:off x="5635800" y="2792364"/>
        <a:ext cx="4320000" cy="114909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1412AC-3FE4-46C3-8CB7-D68D933F9C9D}" type="datetimeFigureOut">
              <a:rPr lang="en-GB" smtClean="0"/>
              <a:t>13/05/2024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60C87-9347-4C85-83FD-74CAF97BAC16}" type="slidenum">
              <a:rPr lang="en-GB" smtClean="0"/>
              <a:t>‹#›</a:t>
            </a:fld>
            <a:endParaRPr lang="en-GB"/>
          </a:p>
        </p:txBody>
      </p:sp>
    </p:spTree>
    <p:extLst>
      <p:ext uri="{BB962C8B-B14F-4D97-AF65-F5344CB8AC3E}">
        <p14:creationId xmlns:p14="http://schemas.microsoft.com/office/powerpoint/2010/main" val="97390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a:t>
            </a:fld>
            <a:endParaRPr lang="en-GB"/>
          </a:p>
        </p:txBody>
      </p:sp>
    </p:spTree>
    <p:extLst>
      <p:ext uri="{BB962C8B-B14F-4D97-AF65-F5344CB8AC3E}">
        <p14:creationId xmlns:p14="http://schemas.microsoft.com/office/powerpoint/2010/main" val="244261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12</a:t>
            </a:fld>
            <a:endParaRPr lang="en-GB"/>
          </a:p>
        </p:txBody>
      </p:sp>
    </p:spTree>
    <p:extLst>
      <p:ext uri="{BB962C8B-B14F-4D97-AF65-F5344CB8AC3E}">
        <p14:creationId xmlns:p14="http://schemas.microsoft.com/office/powerpoint/2010/main" val="1973282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13</a:t>
            </a:fld>
            <a:endParaRPr lang="en-GB"/>
          </a:p>
        </p:txBody>
      </p:sp>
    </p:spTree>
    <p:extLst>
      <p:ext uri="{BB962C8B-B14F-4D97-AF65-F5344CB8AC3E}">
        <p14:creationId xmlns:p14="http://schemas.microsoft.com/office/powerpoint/2010/main" val="187862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14</a:t>
            </a:fld>
            <a:endParaRPr lang="en-GB"/>
          </a:p>
        </p:txBody>
      </p:sp>
    </p:spTree>
    <p:extLst>
      <p:ext uri="{BB962C8B-B14F-4D97-AF65-F5344CB8AC3E}">
        <p14:creationId xmlns:p14="http://schemas.microsoft.com/office/powerpoint/2010/main" val="6765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15</a:t>
            </a:fld>
            <a:endParaRPr lang="en-GB"/>
          </a:p>
        </p:txBody>
      </p:sp>
    </p:spTree>
    <p:extLst>
      <p:ext uri="{BB962C8B-B14F-4D97-AF65-F5344CB8AC3E}">
        <p14:creationId xmlns:p14="http://schemas.microsoft.com/office/powerpoint/2010/main" val="3005708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16</a:t>
            </a:fld>
            <a:endParaRPr lang="en-GB"/>
          </a:p>
        </p:txBody>
      </p:sp>
    </p:spTree>
    <p:extLst>
      <p:ext uri="{BB962C8B-B14F-4D97-AF65-F5344CB8AC3E}">
        <p14:creationId xmlns:p14="http://schemas.microsoft.com/office/powerpoint/2010/main" val="2633839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111111"/>
                </a:solidFill>
                <a:effectLst/>
                <a:highlight>
                  <a:srgbClr val="F7F7F7"/>
                </a:highlight>
                <a:latin typeface="-apple-system"/>
              </a:rPr>
              <a:t>Ethical Issues in Research</a:t>
            </a:r>
          </a:p>
          <a:p>
            <a:pPr algn="l">
              <a:buFont typeface="+mj-lt"/>
              <a:buAutoNum type="arabicPeriod"/>
            </a:pPr>
            <a:r>
              <a:rPr lang="en-GB" b="1" i="0" dirty="0">
                <a:solidFill>
                  <a:srgbClr val="111111"/>
                </a:solidFill>
                <a:effectLst/>
                <a:highlight>
                  <a:srgbClr val="F7F7F7"/>
                </a:highlight>
                <a:latin typeface="-apple-system"/>
              </a:rPr>
              <a:t>Informed Consent</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Ensuring participants are fully informed about the study and its risks.</a:t>
            </a:r>
          </a:p>
          <a:p>
            <a:pPr algn="l">
              <a:buFont typeface="+mj-lt"/>
              <a:buAutoNum type="arabicPeriod"/>
            </a:pPr>
            <a:r>
              <a:rPr lang="en-GB" b="1" i="0" dirty="0">
                <a:solidFill>
                  <a:srgbClr val="111111"/>
                </a:solidFill>
                <a:effectLst/>
                <a:highlight>
                  <a:srgbClr val="F7F7F7"/>
                </a:highlight>
                <a:latin typeface="-apple-system"/>
              </a:rPr>
              <a:t>Confidentiality</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Protecting the privacy of participants and their data.</a:t>
            </a:r>
          </a:p>
          <a:p>
            <a:pPr algn="l">
              <a:buFont typeface="+mj-lt"/>
              <a:buAutoNum type="arabicPeriod"/>
            </a:pPr>
            <a:r>
              <a:rPr lang="en-GB" b="1" i="0" dirty="0">
                <a:solidFill>
                  <a:srgbClr val="111111"/>
                </a:solidFill>
                <a:effectLst/>
                <a:highlight>
                  <a:srgbClr val="F7F7F7"/>
                </a:highlight>
                <a:latin typeface="-apple-system"/>
              </a:rPr>
              <a:t>Avoidance of Deception</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Being transparent with participants about the nature of the research.</a:t>
            </a:r>
          </a:p>
          <a:p>
            <a:pPr algn="l">
              <a:buFont typeface="+mj-lt"/>
              <a:buAutoNum type="arabicPeriod"/>
            </a:pPr>
            <a:r>
              <a:rPr lang="en-GB" b="1" i="0" dirty="0">
                <a:solidFill>
                  <a:srgbClr val="111111"/>
                </a:solidFill>
                <a:effectLst/>
                <a:highlight>
                  <a:srgbClr val="F7F7F7"/>
                </a:highlight>
                <a:latin typeface="-apple-system"/>
              </a:rPr>
              <a:t>Right to Withdraw</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Allowing participants to withdraw from the study at any point.</a:t>
            </a:r>
          </a:p>
          <a:p>
            <a:pPr algn="l">
              <a:buFont typeface="+mj-lt"/>
              <a:buAutoNum type="arabicPeriod"/>
            </a:pPr>
            <a:r>
              <a:rPr lang="en-GB" b="1" i="0" dirty="0">
                <a:solidFill>
                  <a:srgbClr val="111111"/>
                </a:solidFill>
                <a:effectLst/>
                <a:highlight>
                  <a:srgbClr val="F7F7F7"/>
                </a:highlight>
                <a:latin typeface="-apple-system"/>
              </a:rPr>
              <a:t>Risk Minimization</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Ensuring that the research does not harm participants.</a:t>
            </a:r>
          </a:p>
          <a:p>
            <a:pPr algn="l">
              <a:buFont typeface="+mj-lt"/>
              <a:buAutoNum type="arabicPeriod"/>
            </a:pPr>
            <a:r>
              <a:rPr lang="en-GB" b="1" i="0" dirty="0">
                <a:solidFill>
                  <a:srgbClr val="111111"/>
                </a:solidFill>
                <a:effectLst/>
                <a:highlight>
                  <a:srgbClr val="F7F7F7"/>
                </a:highlight>
                <a:latin typeface="-apple-system"/>
              </a:rPr>
              <a:t>Data Integrity</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Avoiding fabrication or falsification of data.</a:t>
            </a:r>
          </a:p>
          <a:p>
            <a:pPr algn="l">
              <a:buFont typeface="+mj-lt"/>
              <a:buAutoNum type="arabicPeriod"/>
            </a:pPr>
            <a:r>
              <a:rPr lang="en-GB" b="1" i="0" dirty="0">
                <a:solidFill>
                  <a:srgbClr val="111111"/>
                </a:solidFill>
                <a:effectLst/>
                <a:highlight>
                  <a:srgbClr val="F7F7F7"/>
                </a:highlight>
                <a:latin typeface="-apple-system"/>
              </a:rPr>
              <a:t>Animal Welfare</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Treating non-human subjects humanely and ethically.</a:t>
            </a:r>
          </a:p>
          <a:p>
            <a:pPr algn="l">
              <a:buFont typeface="+mj-lt"/>
              <a:buAutoNum type="arabicPeriod"/>
            </a:pPr>
            <a:r>
              <a:rPr lang="en-GB" b="1" i="0" dirty="0">
                <a:solidFill>
                  <a:srgbClr val="111111"/>
                </a:solidFill>
                <a:effectLst/>
                <a:highlight>
                  <a:srgbClr val="F7F7F7"/>
                </a:highlight>
                <a:latin typeface="-apple-system"/>
              </a:rPr>
              <a:t>Conflict of Interest</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Disclosing any potential conflicts that might influence the research.</a:t>
            </a:r>
          </a:p>
          <a:p>
            <a:pPr algn="l">
              <a:buFont typeface="+mj-lt"/>
              <a:buAutoNum type="arabicPeriod"/>
            </a:pPr>
            <a:r>
              <a:rPr lang="en-GB" b="1" i="0" dirty="0">
                <a:solidFill>
                  <a:srgbClr val="111111"/>
                </a:solidFill>
                <a:effectLst/>
                <a:highlight>
                  <a:srgbClr val="F7F7F7"/>
                </a:highlight>
                <a:latin typeface="-apple-system"/>
              </a:rPr>
              <a:t>Publication Ethics</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Giving proper credit and avoiding plagiarism</a:t>
            </a:r>
          </a:p>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17</a:t>
            </a:fld>
            <a:endParaRPr lang="en-GB"/>
          </a:p>
        </p:txBody>
      </p:sp>
    </p:spTree>
    <p:extLst>
      <p:ext uri="{BB962C8B-B14F-4D97-AF65-F5344CB8AC3E}">
        <p14:creationId xmlns:p14="http://schemas.microsoft.com/office/powerpoint/2010/main" val="1328363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19</a:t>
            </a:fld>
            <a:endParaRPr lang="en-GB"/>
          </a:p>
        </p:txBody>
      </p:sp>
    </p:spTree>
    <p:extLst>
      <p:ext uri="{BB962C8B-B14F-4D97-AF65-F5344CB8AC3E}">
        <p14:creationId xmlns:p14="http://schemas.microsoft.com/office/powerpoint/2010/main" val="1827592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21</a:t>
            </a:fld>
            <a:endParaRPr lang="en-GB"/>
          </a:p>
        </p:txBody>
      </p:sp>
    </p:spTree>
    <p:extLst>
      <p:ext uri="{BB962C8B-B14F-4D97-AF65-F5344CB8AC3E}">
        <p14:creationId xmlns:p14="http://schemas.microsoft.com/office/powerpoint/2010/main" val="3673178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2</a:t>
            </a:fld>
            <a:endParaRPr lang="en-GB"/>
          </a:p>
        </p:txBody>
      </p:sp>
    </p:spTree>
    <p:extLst>
      <p:ext uri="{BB962C8B-B14F-4D97-AF65-F5344CB8AC3E}">
        <p14:creationId xmlns:p14="http://schemas.microsoft.com/office/powerpoint/2010/main" val="99682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3</a:t>
            </a:fld>
            <a:endParaRPr lang="en-GB"/>
          </a:p>
        </p:txBody>
      </p:sp>
    </p:spTree>
    <p:extLst>
      <p:ext uri="{BB962C8B-B14F-4D97-AF65-F5344CB8AC3E}">
        <p14:creationId xmlns:p14="http://schemas.microsoft.com/office/powerpoint/2010/main" val="3438788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1" i="0" dirty="0">
                <a:solidFill>
                  <a:srgbClr val="111111"/>
                </a:solidFill>
                <a:effectLst/>
                <a:highlight>
                  <a:srgbClr val="F7F7F7"/>
                </a:highlight>
                <a:latin typeface="-apple-system"/>
              </a:rPr>
              <a:t>Qualitative Research:</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Focuses on understanding the meaning, characteristics, and concepts of a particular phenomenon.</a:t>
            </a:r>
          </a:p>
          <a:p>
            <a:pPr marL="742950" lvl="1" indent="-285750" algn="l">
              <a:buFont typeface="+mj-lt"/>
              <a:buAutoNum type="arabicPeriod"/>
            </a:pPr>
            <a:r>
              <a:rPr lang="en-GB" b="0" i="0" dirty="0">
                <a:solidFill>
                  <a:srgbClr val="111111"/>
                </a:solidFill>
                <a:effectLst/>
                <a:highlight>
                  <a:srgbClr val="F7F7F7"/>
                </a:highlight>
                <a:latin typeface="-apple-system"/>
              </a:rPr>
              <a:t>Data is collected through interviews, focus groups, observations, and textual analysis.</a:t>
            </a:r>
          </a:p>
          <a:p>
            <a:pPr marL="742950" lvl="1" indent="-285750" algn="l">
              <a:buFont typeface="+mj-lt"/>
              <a:buAutoNum type="arabicPeriod"/>
            </a:pPr>
            <a:r>
              <a:rPr lang="en-GB" b="0" i="0" dirty="0">
                <a:solidFill>
                  <a:srgbClr val="111111"/>
                </a:solidFill>
                <a:effectLst/>
                <a:highlight>
                  <a:srgbClr val="F7F7F7"/>
                </a:highlight>
                <a:latin typeface="-apple-system"/>
              </a:rPr>
              <a:t>Analysis involves identifying patterns, themes, and narratives.</a:t>
            </a:r>
          </a:p>
          <a:p>
            <a:pPr algn="l">
              <a:buFont typeface="+mj-lt"/>
              <a:buAutoNum type="arabicPeriod"/>
            </a:pPr>
            <a:r>
              <a:rPr lang="en-GB" b="1" i="0" dirty="0">
                <a:solidFill>
                  <a:srgbClr val="111111"/>
                </a:solidFill>
                <a:effectLst/>
                <a:highlight>
                  <a:srgbClr val="F7F7F7"/>
                </a:highlight>
                <a:latin typeface="-apple-system"/>
              </a:rPr>
              <a:t>Quantitative Research:</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Seeks to quantify variables and measure and </a:t>
            </a:r>
            <a:r>
              <a:rPr lang="en-GB" b="0" i="0" dirty="0" err="1">
                <a:solidFill>
                  <a:srgbClr val="111111"/>
                </a:solidFill>
                <a:effectLst/>
                <a:highlight>
                  <a:srgbClr val="F7F7F7"/>
                </a:highlight>
                <a:latin typeface="-apple-system"/>
              </a:rPr>
              <a:t>analyze</a:t>
            </a:r>
            <a:r>
              <a:rPr lang="en-GB" b="0" i="0" dirty="0">
                <a:solidFill>
                  <a:srgbClr val="111111"/>
                </a:solidFill>
                <a:effectLst/>
                <a:highlight>
                  <a:srgbClr val="F7F7F7"/>
                </a:highlight>
                <a:latin typeface="-apple-system"/>
              </a:rPr>
              <a:t> relationships between them.</a:t>
            </a:r>
          </a:p>
          <a:p>
            <a:pPr marL="742950" lvl="1" indent="-285750" algn="l">
              <a:buFont typeface="+mj-lt"/>
              <a:buAutoNum type="arabicPeriod"/>
            </a:pPr>
            <a:r>
              <a:rPr lang="en-GB" b="0" i="0" dirty="0">
                <a:solidFill>
                  <a:srgbClr val="111111"/>
                </a:solidFill>
                <a:effectLst/>
                <a:highlight>
                  <a:srgbClr val="F7F7F7"/>
                </a:highlight>
                <a:latin typeface="-apple-system"/>
              </a:rPr>
              <a:t>Data is collected through surveys, experiments, and statistical analysis.</a:t>
            </a:r>
          </a:p>
          <a:p>
            <a:pPr marL="742950" lvl="1" indent="-285750" algn="l">
              <a:buFont typeface="+mj-lt"/>
              <a:buAutoNum type="arabicPeriod"/>
            </a:pPr>
            <a:r>
              <a:rPr lang="en-GB" b="0" i="0" dirty="0">
                <a:solidFill>
                  <a:srgbClr val="111111"/>
                </a:solidFill>
                <a:effectLst/>
                <a:highlight>
                  <a:srgbClr val="F7F7F7"/>
                </a:highlight>
                <a:latin typeface="-apple-system"/>
              </a:rPr>
              <a:t>Employs mathematical models and statistical techniques for analysis.</a:t>
            </a:r>
          </a:p>
          <a:p>
            <a:pPr algn="l">
              <a:buFont typeface="+mj-lt"/>
              <a:buAutoNum type="arabicPeriod"/>
            </a:pPr>
            <a:r>
              <a:rPr lang="en-GB" b="1" i="0" dirty="0">
                <a:solidFill>
                  <a:srgbClr val="111111"/>
                </a:solidFill>
                <a:effectLst/>
                <a:highlight>
                  <a:srgbClr val="F7F7F7"/>
                </a:highlight>
                <a:latin typeface="-apple-system"/>
              </a:rPr>
              <a:t>Mixed-Methods Research:</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Combines both qualitative and quantitative approaches.</a:t>
            </a:r>
          </a:p>
          <a:p>
            <a:pPr marL="742950" lvl="1" indent="-285750" algn="l">
              <a:buFont typeface="+mj-lt"/>
              <a:buAutoNum type="arabicPeriod"/>
            </a:pPr>
            <a:r>
              <a:rPr lang="en-GB" b="0" i="0" dirty="0">
                <a:solidFill>
                  <a:srgbClr val="111111"/>
                </a:solidFill>
                <a:effectLst/>
                <a:highlight>
                  <a:srgbClr val="F7F7F7"/>
                </a:highlight>
                <a:latin typeface="-apple-system"/>
              </a:rPr>
              <a:t>Provides a more comprehensive understanding by corroborating findings from both methods.</a:t>
            </a:r>
          </a:p>
          <a:p>
            <a:pPr marL="742950" lvl="1" indent="-285750" algn="l">
              <a:buFont typeface="+mj-lt"/>
              <a:buAutoNum type="arabicPeriod"/>
            </a:pPr>
            <a:r>
              <a:rPr lang="en-GB" b="0" i="0" dirty="0">
                <a:solidFill>
                  <a:srgbClr val="111111"/>
                </a:solidFill>
                <a:effectLst/>
                <a:highlight>
                  <a:srgbClr val="F7F7F7"/>
                </a:highlight>
                <a:latin typeface="-apple-system"/>
              </a:rPr>
              <a:t>Can be sequential, concurrent, or transformative in design.</a:t>
            </a:r>
          </a:p>
          <a:p>
            <a:pPr algn="l">
              <a:buFont typeface="+mj-lt"/>
              <a:buAutoNum type="arabicPeriod"/>
            </a:pPr>
            <a:r>
              <a:rPr lang="en-GB" b="1" i="0" dirty="0">
                <a:solidFill>
                  <a:srgbClr val="111111"/>
                </a:solidFill>
                <a:effectLst/>
                <a:highlight>
                  <a:srgbClr val="F7F7F7"/>
                </a:highlight>
                <a:latin typeface="-apple-system"/>
              </a:rPr>
              <a:t>Exploratory Research:</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Aims to explore a new or under-researched issue.</a:t>
            </a:r>
          </a:p>
          <a:p>
            <a:pPr marL="742950" lvl="1" indent="-285750" algn="l">
              <a:buFont typeface="+mj-lt"/>
              <a:buAutoNum type="arabicPeriod"/>
            </a:pPr>
            <a:r>
              <a:rPr lang="en-GB" b="0" i="0" dirty="0">
                <a:solidFill>
                  <a:srgbClr val="111111"/>
                </a:solidFill>
                <a:effectLst/>
                <a:highlight>
                  <a:srgbClr val="F7F7F7"/>
                </a:highlight>
                <a:latin typeface="-apple-system"/>
              </a:rPr>
              <a:t>Helps in developing hypotheses or theories.</a:t>
            </a:r>
          </a:p>
          <a:p>
            <a:pPr marL="742950" lvl="1" indent="-285750" algn="l">
              <a:buFont typeface="+mj-lt"/>
              <a:buAutoNum type="arabicPeriod"/>
            </a:pPr>
            <a:r>
              <a:rPr lang="en-GB" b="0" i="0" dirty="0">
                <a:solidFill>
                  <a:srgbClr val="111111"/>
                </a:solidFill>
                <a:effectLst/>
                <a:highlight>
                  <a:srgbClr val="F7F7F7"/>
                </a:highlight>
                <a:latin typeface="-apple-system"/>
              </a:rPr>
              <a:t>Often qualitative but can also be quantitative or mixed-methods.</a:t>
            </a:r>
          </a:p>
          <a:p>
            <a:pPr algn="l">
              <a:buFont typeface="+mj-lt"/>
              <a:buAutoNum type="arabicPeriod"/>
            </a:pPr>
            <a:r>
              <a:rPr lang="en-GB" b="1" i="0" dirty="0">
                <a:solidFill>
                  <a:srgbClr val="111111"/>
                </a:solidFill>
                <a:effectLst/>
                <a:highlight>
                  <a:srgbClr val="F7F7F7"/>
                </a:highlight>
                <a:latin typeface="-apple-system"/>
              </a:rPr>
              <a:t>Confirmatory Research:</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Used to test hypotheses or theories.</a:t>
            </a:r>
          </a:p>
          <a:p>
            <a:pPr marL="742950" lvl="1" indent="-285750" algn="l">
              <a:buFont typeface="+mj-lt"/>
              <a:buAutoNum type="arabicPeriod"/>
            </a:pPr>
            <a:r>
              <a:rPr lang="en-GB" b="0" i="0" dirty="0">
                <a:solidFill>
                  <a:srgbClr val="111111"/>
                </a:solidFill>
                <a:effectLst/>
                <a:highlight>
                  <a:srgbClr val="F7F7F7"/>
                </a:highlight>
                <a:latin typeface="-apple-system"/>
              </a:rPr>
              <a:t>Typically quantitative, involving controlled experiments and statistical testing.</a:t>
            </a:r>
          </a:p>
          <a:p>
            <a:pPr algn="l">
              <a:buFont typeface="+mj-lt"/>
              <a:buAutoNum type="arabicPeriod"/>
            </a:pPr>
            <a:r>
              <a:rPr lang="en-GB" b="1" i="0" dirty="0">
                <a:solidFill>
                  <a:srgbClr val="111111"/>
                </a:solidFill>
                <a:effectLst/>
                <a:highlight>
                  <a:srgbClr val="F7F7F7"/>
                </a:highlight>
                <a:latin typeface="-apple-system"/>
              </a:rPr>
              <a:t>Descriptive Research:</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Describes characteristics or functions of a specific phenomenon.</a:t>
            </a:r>
          </a:p>
          <a:p>
            <a:pPr marL="742950" lvl="1" indent="-285750" algn="l">
              <a:buFont typeface="+mj-lt"/>
              <a:buAutoNum type="arabicPeriod"/>
            </a:pPr>
            <a:r>
              <a:rPr lang="en-GB" b="0" i="0" dirty="0">
                <a:solidFill>
                  <a:srgbClr val="111111"/>
                </a:solidFill>
                <a:effectLst/>
                <a:highlight>
                  <a:srgbClr val="F7F7F7"/>
                </a:highlight>
                <a:latin typeface="-apple-system"/>
              </a:rPr>
              <a:t>Can be qualitative or quantitative.</a:t>
            </a:r>
          </a:p>
          <a:p>
            <a:pPr algn="l">
              <a:buFont typeface="+mj-lt"/>
              <a:buAutoNum type="arabicPeriod"/>
            </a:pPr>
            <a:r>
              <a:rPr lang="en-GB" b="1" i="0" dirty="0">
                <a:solidFill>
                  <a:srgbClr val="111111"/>
                </a:solidFill>
                <a:effectLst/>
                <a:highlight>
                  <a:srgbClr val="F7F7F7"/>
                </a:highlight>
                <a:latin typeface="-apple-system"/>
              </a:rPr>
              <a:t>Experimental Research:</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Involves manipulation and control of variables to establish cause-and-effect relationships.</a:t>
            </a:r>
          </a:p>
          <a:p>
            <a:pPr marL="742950" lvl="1" indent="-285750" algn="l">
              <a:buFont typeface="+mj-lt"/>
              <a:buAutoNum type="arabicPeriod"/>
            </a:pPr>
            <a:r>
              <a:rPr lang="en-GB" b="0" i="0" dirty="0">
                <a:solidFill>
                  <a:srgbClr val="111111"/>
                </a:solidFill>
                <a:effectLst/>
                <a:highlight>
                  <a:srgbClr val="F7F7F7"/>
                </a:highlight>
                <a:latin typeface="-apple-system"/>
              </a:rPr>
              <a:t>Highly structured and often quantitative.</a:t>
            </a:r>
          </a:p>
          <a:p>
            <a:pPr algn="l">
              <a:buFont typeface="+mj-lt"/>
              <a:buAutoNum type="arabicPeriod"/>
            </a:pPr>
            <a:r>
              <a:rPr lang="en-GB" b="1" i="0" dirty="0">
                <a:solidFill>
                  <a:srgbClr val="111111"/>
                </a:solidFill>
                <a:effectLst/>
                <a:highlight>
                  <a:srgbClr val="F7F7F7"/>
                </a:highlight>
                <a:latin typeface="-apple-system"/>
              </a:rPr>
              <a:t>Correlational Research:</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Examines the relationship between two or more variables.</a:t>
            </a:r>
          </a:p>
          <a:p>
            <a:pPr marL="742950" lvl="1" indent="-285750" algn="l">
              <a:buFont typeface="+mj-lt"/>
              <a:buAutoNum type="arabicPeriod"/>
            </a:pPr>
            <a:r>
              <a:rPr lang="en-GB" b="0" i="0" dirty="0">
                <a:solidFill>
                  <a:srgbClr val="111111"/>
                </a:solidFill>
                <a:effectLst/>
                <a:highlight>
                  <a:srgbClr val="F7F7F7"/>
                </a:highlight>
                <a:latin typeface="-apple-system"/>
              </a:rPr>
              <a:t>Determines whether and how variables are related.</a:t>
            </a:r>
          </a:p>
          <a:p>
            <a:pPr algn="l">
              <a:buFont typeface="+mj-lt"/>
              <a:buAutoNum type="arabicPeriod"/>
            </a:pPr>
            <a:r>
              <a:rPr lang="en-GB" b="1" i="0" dirty="0">
                <a:solidFill>
                  <a:srgbClr val="111111"/>
                </a:solidFill>
                <a:effectLst/>
                <a:highlight>
                  <a:srgbClr val="F7F7F7"/>
                </a:highlight>
                <a:latin typeface="-apple-system"/>
              </a:rPr>
              <a:t>Longitudinal Research:</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Studies the same variables over a period of time.</a:t>
            </a:r>
          </a:p>
          <a:p>
            <a:pPr marL="742950" lvl="1" indent="-285750" algn="l">
              <a:buFont typeface="+mj-lt"/>
              <a:buAutoNum type="arabicPeriod"/>
            </a:pPr>
            <a:r>
              <a:rPr lang="en-GB" b="0" i="0" dirty="0">
                <a:solidFill>
                  <a:srgbClr val="111111"/>
                </a:solidFill>
                <a:effectLst/>
                <a:highlight>
                  <a:srgbClr val="F7F7F7"/>
                </a:highlight>
                <a:latin typeface="-apple-system"/>
              </a:rPr>
              <a:t>Can reveal trends and changes.</a:t>
            </a:r>
          </a:p>
          <a:p>
            <a:pPr algn="l">
              <a:buFont typeface="+mj-lt"/>
              <a:buAutoNum type="arabicPeriod"/>
            </a:pPr>
            <a:r>
              <a:rPr lang="en-GB" b="1" i="0" dirty="0">
                <a:solidFill>
                  <a:srgbClr val="111111"/>
                </a:solidFill>
                <a:effectLst/>
                <a:highlight>
                  <a:srgbClr val="F7F7F7"/>
                </a:highlight>
                <a:latin typeface="-apple-system"/>
              </a:rPr>
              <a:t>Cross-sectional Research:</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Looks at data from a population at a single point in time.</a:t>
            </a:r>
          </a:p>
          <a:p>
            <a:pPr marL="742950" lvl="1" indent="-285750" algn="l">
              <a:buFont typeface="+mj-lt"/>
              <a:buAutoNum type="arabicPeriod"/>
            </a:pPr>
            <a:r>
              <a:rPr lang="en-GB" b="0" i="0" dirty="0">
                <a:solidFill>
                  <a:srgbClr val="111111"/>
                </a:solidFill>
                <a:effectLst/>
                <a:highlight>
                  <a:srgbClr val="F7F7F7"/>
                </a:highlight>
                <a:latin typeface="-apple-system"/>
              </a:rPr>
              <a:t>Useful for comparing different population groups.</a:t>
            </a:r>
          </a:p>
          <a:p>
            <a:pPr algn="l">
              <a:buFont typeface="+mj-lt"/>
              <a:buAutoNum type="arabicPeriod"/>
            </a:pPr>
            <a:r>
              <a:rPr lang="en-GB" b="1" i="0" dirty="0">
                <a:solidFill>
                  <a:srgbClr val="111111"/>
                </a:solidFill>
                <a:effectLst/>
                <a:highlight>
                  <a:srgbClr val="F7F7F7"/>
                </a:highlight>
                <a:latin typeface="-apple-system"/>
              </a:rPr>
              <a:t>Action Research:</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A participatory approach that focuses on solving practical problems through iterative cycles of planning, acting, observing, and reflecting.</a:t>
            </a:r>
          </a:p>
          <a:p>
            <a:pPr algn="l">
              <a:buFont typeface="+mj-lt"/>
              <a:buAutoNum type="arabicPeriod"/>
            </a:pPr>
            <a:r>
              <a:rPr lang="en-GB" b="1" i="0" dirty="0">
                <a:solidFill>
                  <a:srgbClr val="111111"/>
                </a:solidFill>
                <a:effectLst/>
                <a:highlight>
                  <a:srgbClr val="F7F7F7"/>
                </a:highlight>
                <a:latin typeface="-apple-system"/>
              </a:rPr>
              <a:t>Case Study Research:</a:t>
            </a:r>
            <a:endParaRPr lang="en-GB" b="0" i="0" dirty="0">
              <a:solidFill>
                <a:srgbClr val="111111"/>
              </a:solidFill>
              <a:effectLst/>
              <a:highlight>
                <a:srgbClr val="F7F7F7"/>
              </a:highlight>
              <a:latin typeface="-apple-system"/>
            </a:endParaRPr>
          </a:p>
          <a:p>
            <a:pPr marL="742950" lvl="1" indent="-285750" algn="l">
              <a:buFont typeface="+mj-lt"/>
              <a:buAutoNum type="arabicPeriod"/>
            </a:pPr>
            <a:r>
              <a:rPr lang="en-GB" b="0" i="0" dirty="0">
                <a:solidFill>
                  <a:srgbClr val="111111"/>
                </a:solidFill>
                <a:effectLst/>
                <a:highlight>
                  <a:srgbClr val="F7F7F7"/>
                </a:highlight>
                <a:latin typeface="-apple-system"/>
              </a:rPr>
              <a:t>An in-depth investigation of a single case or a small number of cases.</a:t>
            </a:r>
          </a:p>
          <a:p>
            <a:pPr marL="742950" lvl="1" indent="-285750" algn="l">
              <a:buFont typeface="+mj-lt"/>
              <a:buAutoNum type="arabicPeriod"/>
            </a:pPr>
            <a:r>
              <a:rPr lang="en-GB" b="0" i="0" dirty="0">
                <a:solidFill>
                  <a:srgbClr val="111111"/>
                </a:solidFill>
                <a:effectLst/>
                <a:highlight>
                  <a:srgbClr val="F7F7F7"/>
                </a:highlight>
                <a:latin typeface="-apple-system"/>
              </a:rPr>
              <a:t>Can be qualitative, quantitative, or mixed-methods.</a:t>
            </a:r>
          </a:p>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4</a:t>
            </a:fld>
            <a:endParaRPr lang="en-GB"/>
          </a:p>
        </p:txBody>
      </p:sp>
    </p:spTree>
    <p:extLst>
      <p:ext uri="{BB962C8B-B14F-4D97-AF65-F5344CB8AC3E}">
        <p14:creationId xmlns:p14="http://schemas.microsoft.com/office/powerpoint/2010/main" val="76174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5</a:t>
            </a:fld>
            <a:endParaRPr lang="en-GB"/>
          </a:p>
        </p:txBody>
      </p:sp>
    </p:spTree>
    <p:extLst>
      <p:ext uri="{BB962C8B-B14F-4D97-AF65-F5344CB8AC3E}">
        <p14:creationId xmlns:p14="http://schemas.microsoft.com/office/powerpoint/2010/main" val="2226247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6</a:t>
            </a:fld>
            <a:endParaRPr lang="en-GB"/>
          </a:p>
        </p:txBody>
      </p:sp>
    </p:spTree>
    <p:extLst>
      <p:ext uri="{BB962C8B-B14F-4D97-AF65-F5344CB8AC3E}">
        <p14:creationId xmlns:p14="http://schemas.microsoft.com/office/powerpoint/2010/main" val="399498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7</a:t>
            </a:fld>
            <a:endParaRPr lang="en-GB"/>
          </a:p>
        </p:txBody>
      </p:sp>
    </p:spTree>
    <p:extLst>
      <p:ext uri="{BB962C8B-B14F-4D97-AF65-F5344CB8AC3E}">
        <p14:creationId xmlns:p14="http://schemas.microsoft.com/office/powerpoint/2010/main" val="107584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8</a:t>
            </a:fld>
            <a:endParaRPr lang="en-GB"/>
          </a:p>
        </p:txBody>
      </p:sp>
    </p:spTree>
    <p:extLst>
      <p:ext uri="{BB962C8B-B14F-4D97-AF65-F5344CB8AC3E}">
        <p14:creationId xmlns:p14="http://schemas.microsoft.com/office/powerpoint/2010/main" val="1852702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9</a:t>
            </a:fld>
            <a:endParaRPr lang="en-GB"/>
          </a:p>
        </p:txBody>
      </p:sp>
    </p:spTree>
    <p:extLst>
      <p:ext uri="{BB962C8B-B14F-4D97-AF65-F5344CB8AC3E}">
        <p14:creationId xmlns:p14="http://schemas.microsoft.com/office/powerpoint/2010/main" val="183878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04050"/>
                </a:solidFill>
                <a:latin typeface="Krana Fat B" panose="00000B00000000000000" pitchFamily="50"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6097EE0-FBEF-47EB-A617-829C2FCB80D8}"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353940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97EE0-FBEF-47EB-A617-829C2FCB80D8}"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79235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97EE0-FBEF-47EB-A617-829C2FCB80D8}"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435323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97EE0-FBEF-47EB-A617-829C2FCB80D8}"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
        <p:nvSpPr>
          <p:cNvPr id="8" name="Content Placeholder 7">
            <a:extLst>
              <a:ext uri="{FF2B5EF4-FFF2-40B4-BE49-F238E27FC236}">
                <a16:creationId xmlns:a16="http://schemas.microsoft.com/office/drawing/2014/main" id="{648CFC63-1008-BA24-DA78-5DDDD61E602E}"/>
              </a:ext>
            </a:extLst>
          </p:cNvPr>
          <p:cNvSpPr>
            <a:spLocks noGrp="1"/>
          </p:cNvSpPr>
          <p:nvPr>
            <p:ph sz="quarter" idx="13"/>
          </p:nvPr>
        </p:nvSpPr>
        <p:spPr>
          <a:xfrm>
            <a:off x="11772900" y="62690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444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97EE0-FBEF-47EB-A617-829C2FCB80D8}"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81461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6097EE0-FBEF-47EB-A617-829C2FCB80D8}"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418832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097EE0-FBEF-47EB-A617-829C2FCB80D8}" type="datetimeFigureOut">
              <a:rPr lang="en-GB" smtClean="0"/>
              <a:t>13/05/2024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78246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097EE0-FBEF-47EB-A617-829C2FCB80D8}" type="datetimeFigureOut">
              <a:rPr lang="en-GB" smtClean="0"/>
              <a:t>13/05/2024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4983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097EE0-FBEF-47EB-A617-829C2FCB80D8}" type="datetimeFigureOut">
              <a:rPr lang="en-GB" smtClean="0"/>
              <a:t>13/05/2024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416004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97EE0-FBEF-47EB-A617-829C2FCB80D8}" type="datetimeFigureOut">
              <a:rPr lang="en-GB" smtClean="0"/>
              <a:t>13/05/2024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76716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97EE0-FBEF-47EB-A617-829C2FCB80D8}" type="datetimeFigureOut">
              <a:rPr lang="en-GB" smtClean="0"/>
              <a:t>13/05/2024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13583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97EE0-FBEF-47EB-A617-829C2FCB80D8}" type="datetimeFigureOut">
              <a:rPr lang="en-GB" smtClean="0"/>
              <a:t>13/05/2024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9754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097EE0-FBEF-47EB-A617-829C2FCB80D8}" type="datetimeFigureOut">
              <a:rPr lang="en-GB" smtClean="0"/>
              <a:pPr/>
              <a:t>13/05/2024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RM 2024</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pic>
        <p:nvPicPr>
          <p:cNvPr id="7" name="Picture 6" descr="Icon&#10;&#10;Description automatically generated">
            <a:extLst>
              <a:ext uri="{FF2B5EF4-FFF2-40B4-BE49-F238E27FC236}">
                <a16:creationId xmlns:a16="http://schemas.microsoft.com/office/drawing/2014/main" id="{DC492D0D-059B-CFF8-DAC0-92B90801797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2450769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004050"/>
          </a:solidFill>
          <a:latin typeface="Krana Fat B" panose="00000B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www.flickr.com/photos/danielfoster/4971347580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xhere.com/en/photo/65398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hyperlink" Target="https://courses.lumenlearning.com/introductiontosociology-waymaker/chapter/reading-ethical-concern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www.flickr.com/photos/danielfoster/4971347580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www.flickr.com/photos/danielfoster/4971347580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www.flickr.com/photos/danielfoster/497134758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igital financial graph">
            <a:extLst>
              <a:ext uri="{FF2B5EF4-FFF2-40B4-BE49-F238E27FC236}">
                <a16:creationId xmlns:a16="http://schemas.microsoft.com/office/drawing/2014/main" id="{9BA30A23-E1B5-F422-0278-6E679151AB3E}"/>
              </a:ext>
            </a:extLst>
          </p:cNvPr>
          <p:cNvPicPr>
            <a:picLocks noChangeAspect="1"/>
          </p:cNvPicPr>
          <p:nvPr/>
        </p:nvPicPr>
        <p:blipFill rotWithShape="1">
          <a:blip r:embed="rId3"/>
          <a:srcRect l="25"/>
          <a:stretch/>
        </p:blipFill>
        <p:spPr>
          <a:xfrm>
            <a:off x="20" y="10"/>
            <a:ext cx="12188932" cy="6857990"/>
          </a:xfrm>
          <a:prstGeom prst="rect">
            <a:avLst/>
          </a:prstGeom>
        </p:spPr>
      </p:pic>
      <p:sp>
        <p:nvSpPr>
          <p:cNvPr id="10" name="Freeform: Shape 9">
            <a:extLst>
              <a:ext uri="{FF2B5EF4-FFF2-40B4-BE49-F238E27FC236}">
                <a16:creationId xmlns:a16="http://schemas.microsoft.com/office/drawing/2014/main" id="{A435A76B-D478-4F38-9D76-040E49ADC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0138" y="2758601"/>
            <a:ext cx="7832767" cy="4099399"/>
          </a:xfrm>
          <a:custGeom>
            <a:avLst/>
            <a:gdLst>
              <a:gd name="connsiteX0" fmla="*/ 4436398 w 7832767"/>
              <a:gd name="connsiteY0" fmla="*/ 580 h 4099399"/>
              <a:gd name="connsiteX1" fmla="*/ 5062070 w 7832767"/>
              <a:gd name="connsiteY1" fmla="*/ 20166 h 4099399"/>
              <a:gd name="connsiteX2" fmla="*/ 6429770 w 7832767"/>
              <a:gd name="connsiteY2" fmla="*/ 44716 h 4099399"/>
              <a:gd name="connsiteX3" fmla="*/ 7261927 w 7832767"/>
              <a:gd name="connsiteY3" fmla="*/ 147922 h 4099399"/>
              <a:gd name="connsiteX4" fmla="*/ 7370574 w 7832767"/>
              <a:gd name="connsiteY4" fmla="*/ 185497 h 4099399"/>
              <a:gd name="connsiteX5" fmla="*/ 7342690 w 7832767"/>
              <a:gd name="connsiteY5" fmla="*/ 262652 h 4099399"/>
              <a:gd name="connsiteX6" fmla="*/ 7154722 w 7832767"/>
              <a:gd name="connsiteY6" fmla="*/ 283192 h 4099399"/>
              <a:gd name="connsiteX7" fmla="*/ 7257600 w 7832767"/>
              <a:gd name="connsiteY7" fmla="*/ 340809 h 4099399"/>
              <a:gd name="connsiteX8" fmla="*/ 7031654 w 7832767"/>
              <a:gd name="connsiteY8" fmla="*/ 384897 h 4099399"/>
              <a:gd name="connsiteX9" fmla="*/ 7061460 w 7832767"/>
              <a:gd name="connsiteY9" fmla="*/ 415459 h 4099399"/>
              <a:gd name="connsiteX10" fmla="*/ 7091746 w 7832767"/>
              <a:gd name="connsiteY10" fmla="*/ 444516 h 4099399"/>
              <a:gd name="connsiteX11" fmla="*/ 6661966 w 7832767"/>
              <a:gd name="connsiteY11" fmla="*/ 519166 h 4099399"/>
              <a:gd name="connsiteX12" fmla="*/ 7169625 w 7832767"/>
              <a:gd name="connsiteY12" fmla="*/ 655940 h 4099399"/>
              <a:gd name="connsiteX13" fmla="*/ 7077324 w 7832767"/>
              <a:gd name="connsiteY13" fmla="*/ 729587 h 4099399"/>
              <a:gd name="connsiteX14" fmla="*/ 7370574 w 7832767"/>
              <a:gd name="connsiteY14" fmla="*/ 845819 h 4099399"/>
              <a:gd name="connsiteX15" fmla="*/ 7608539 w 7832767"/>
              <a:gd name="connsiteY15" fmla="*/ 990610 h 4099399"/>
              <a:gd name="connsiteX16" fmla="*/ 7742185 w 7832767"/>
              <a:gd name="connsiteY16" fmla="*/ 1180991 h 4099399"/>
              <a:gd name="connsiteX17" fmla="*/ 7789296 w 7832767"/>
              <a:gd name="connsiteY17" fmla="*/ 1266161 h 4099399"/>
              <a:gd name="connsiteX18" fmla="*/ 7831602 w 7832767"/>
              <a:gd name="connsiteY18" fmla="*/ 1355841 h 4099399"/>
              <a:gd name="connsiteX19" fmla="*/ 7758529 w 7832767"/>
              <a:gd name="connsiteY19" fmla="*/ 1445019 h 4099399"/>
              <a:gd name="connsiteX20" fmla="*/ 7710936 w 7832767"/>
              <a:gd name="connsiteY20" fmla="*/ 1553237 h 4099399"/>
              <a:gd name="connsiteX21" fmla="*/ 7754684 w 7832767"/>
              <a:gd name="connsiteY21" fmla="*/ 1616863 h 4099399"/>
              <a:gd name="connsiteX22" fmla="*/ 7755645 w 7832767"/>
              <a:gd name="connsiteY22" fmla="*/ 1759148 h 4099399"/>
              <a:gd name="connsiteX23" fmla="*/ 7725360 w 7832767"/>
              <a:gd name="connsiteY23" fmla="*/ 1826283 h 4099399"/>
              <a:gd name="connsiteX24" fmla="*/ 7633056 w 7832767"/>
              <a:gd name="connsiteY24" fmla="*/ 1972074 h 4099399"/>
              <a:gd name="connsiteX25" fmla="*/ 7554696 w 7832767"/>
              <a:gd name="connsiteY25" fmla="*/ 2004640 h 4099399"/>
              <a:gd name="connsiteX26" fmla="*/ 7562870 w 7832767"/>
              <a:gd name="connsiteY26" fmla="*/ 2592817 h 4099399"/>
              <a:gd name="connsiteX27" fmla="*/ 7620078 w 7832767"/>
              <a:gd name="connsiteY27" fmla="*/ 2877387 h 4099399"/>
              <a:gd name="connsiteX28" fmla="*/ 7579695 w 7832767"/>
              <a:gd name="connsiteY28" fmla="*/ 3198029 h 4099399"/>
              <a:gd name="connsiteX29" fmla="*/ 7713340 w 7832767"/>
              <a:gd name="connsiteY29" fmla="*/ 3435003 h 4099399"/>
              <a:gd name="connsiteX30" fmla="*/ 7658054 w 7832767"/>
              <a:gd name="connsiteY30" fmla="*/ 3526187 h 4099399"/>
              <a:gd name="connsiteX31" fmla="*/ 7813815 w 7832767"/>
              <a:gd name="connsiteY31" fmla="*/ 3628391 h 4099399"/>
              <a:gd name="connsiteX32" fmla="*/ 7669112 w 7832767"/>
              <a:gd name="connsiteY32" fmla="*/ 3773681 h 4099399"/>
              <a:gd name="connsiteX33" fmla="*/ 7429704 w 7832767"/>
              <a:gd name="connsiteY33" fmla="*/ 4001137 h 4099399"/>
              <a:gd name="connsiteX34" fmla="*/ 7417475 w 7832767"/>
              <a:gd name="connsiteY34" fmla="*/ 4099399 h 4099399"/>
              <a:gd name="connsiteX35" fmla="*/ 180606 w 7832767"/>
              <a:gd name="connsiteY35" fmla="*/ 4099399 h 4099399"/>
              <a:gd name="connsiteX36" fmla="*/ 164649 w 7832767"/>
              <a:gd name="connsiteY36" fmla="*/ 4093760 h 4099399"/>
              <a:gd name="connsiteX37" fmla="*/ 160465 w 7832767"/>
              <a:gd name="connsiteY37" fmla="*/ 4076287 h 4099399"/>
              <a:gd name="connsiteX38" fmla="*/ 549383 w 7832767"/>
              <a:gd name="connsiteY38" fmla="*/ 3827790 h 4099399"/>
              <a:gd name="connsiteX39" fmla="*/ 756100 w 7832767"/>
              <a:gd name="connsiteY39" fmla="*/ 3722078 h 4099399"/>
              <a:gd name="connsiteX40" fmla="*/ 415738 w 7832767"/>
              <a:gd name="connsiteY40" fmla="*/ 3746126 h 4099399"/>
              <a:gd name="connsiteX41" fmla="*/ 671971 w 7832767"/>
              <a:gd name="connsiteY41" fmla="*/ 3563762 h 4099399"/>
              <a:gd name="connsiteX42" fmla="*/ 619570 w 7832767"/>
              <a:gd name="connsiteY42" fmla="*/ 3530194 h 4099399"/>
              <a:gd name="connsiteX43" fmla="*/ 523422 w 7832767"/>
              <a:gd name="connsiteY43" fmla="*/ 3507649 h 4099399"/>
              <a:gd name="connsiteX44" fmla="*/ 957048 w 7832767"/>
              <a:gd name="connsiteY44" fmla="*/ 3392918 h 4099399"/>
              <a:gd name="connsiteX45" fmla="*/ 835904 w 7832767"/>
              <a:gd name="connsiteY45" fmla="*/ 3231596 h 4099399"/>
              <a:gd name="connsiteX46" fmla="*/ 930608 w 7832767"/>
              <a:gd name="connsiteY46" fmla="*/ 3195022 h 4099399"/>
              <a:gd name="connsiteX47" fmla="*/ 817153 w 7832767"/>
              <a:gd name="connsiteY47" fmla="*/ 3190514 h 4099399"/>
              <a:gd name="connsiteX48" fmla="*/ 727736 w 7832767"/>
              <a:gd name="connsiteY48" fmla="*/ 3191015 h 4099399"/>
              <a:gd name="connsiteX49" fmla="*/ 567170 w 7832767"/>
              <a:gd name="connsiteY49" fmla="*/ 3150434 h 4099399"/>
              <a:gd name="connsiteX50" fmla="*/ 2784 w 7832767"/>
              <a:gd name="connsiteY50" fmla="*/ 3218569 h 4099399"/>
              <a:gd name="connsiteX51" fmla="*/ 122006 w 7832767"/>
              <a:gd name="connsiteY51" fmla="*/ 3122877 h 4099399"/>
              <a:gd name="connsiteX52" fmla="*/ 264786 w 7832767"/>
              <a:gd name="connsiteY52" fmla="*/ 3068269 h 4099399"/>
              <a:gd name="connsiteX53" fmla="*/ 72009 w 7832767"/>
              <a:gd name="connsiteY53" fmla="*/ 3039210 h 4099399"/>
              <a:gd name="connsiteX54" fmla="*/ 459485 w 7832767"/>
              <a:gd name="connsiteY54" fmla="*/ 2948028 h 4099399"/>
              <a:gd name="connsiteX55" fmla="*/ 365260 w 7832767"/>
              <a:gd name="connsiteY55" fmla="*/ 2866364 h 4099399"/>
              <a:gd name="connsiteX56" fmla="*/ 607071 w 7832767"/>
              <a:gd name="connsiteY56" fmla="*/ 2498127 h 4099399"/>
              <a:gd name="connsiteX57" fmla="*/ 1090213 w 7832767"/>
              <a:gd name="connsiteY57" fmla="*/ 2289209 h 4099399"/>
              <a:gd name="connsiteX58" fmla="*/ 1337313 w 7832767"/>
              <a:gd name="connsiteY58" fmla="*/ 2272676 h 4099399"/>
              <a:gd name="connsiteX59" fmla="*/ 1268086 w 7832767"/>
              <a:gd name="connsiteY59" fmla="*/ 2205541 h 4099399"/>
              <a:gd name="connsiteX60" fmla="*/ 1449324 w 7832767"/>
              <a:gd name="connsiteY60" fmla="*/ 1827285 h 4099399"/>
              <a:gd name="connsiteX61" fmla="*/ 1255107 w 7832767"/>
              <a:gd name="connsiteY61" fmla="*/ 1849829 h 4099399"/>
              <a:gd name="connsiteX62" fmla="*/ 259497 w 7832767"/>
              <a:gd name="connsiteY62" fmla="*/ 1865862 h 4099399"/>
              <a:gd name="connsiteX63" fmla="*/ 160947 w 7832767"/>
              <a:gd name="connsiteY63" fmla="*/ 1851332 h 4099399"/>
              <a:gd name="connsiteX64" fmla="*/ 845998 w 7832767"/>
              <a:gd name="connsiteY64" fmla="*/ 1661453 h 4099399"/>
              <a:gd name="connsiteX65" fmla="*/ 575343 w 7832767"/>
              <a:gd name="connsiteY65" fmla="*/ 1610350 h 4099399"/>
              <a:gd name="connsiteX66" fmla="*/ 512846 w 7832767"/>
              <a:gd name="connsiteY66" fmla="*/ 1589809 h 4099399"/>
              <a:gd name="connsiteX67" fmla="*/ 570054 w 7832767"/>
              <a:gd name="connsiteY67" fmla="*/ 1536702 h 4099399"/>
              <a:gd name="connsiteX68" fmla="*/ 714276 w 7832767"/>
              <a:gd name="connsiteY68" fmla="*/ 1483095 h 4099399"/>
              <a:gd name="connsiteX69" fmla="*/ 321033 w 7832767"/>
              <a:gd name="connsiteY69" fmla="*/ 1560250 h 4099399"/>
              <a:gd name="connsiteX70" fmla="*/ 348915 w 7832767"/>
              <a:gd name="connsiteY70" fmla="*/ 1478587 h 4099399"/>
              <a:gd name="connsiteX71" fmla="*/ 309975 w 7832767"/>
              <a:gd name="connsiteY71" fmla="*/ 1404938 h 4099399"/>
              <a:gd name="connsiteX72" fmla="*/ 531595 w 7832767"/>
              <a:gd name="connsiteY72" fmla="*/ 1310249 h 4099399"/>
              <a:gd name="connsiteX73" fmla="*/ 840230 w 7832767"/>
              <a:gd name="connsiteY73" fmla="*/ 1125380 h 4099399"/>
              <a:gd name="connsiteX74" fmla="*/ 1149825 w 7832767"/>
              <a:gd name="connsiteY74" fmla="*/ 1007142 h 4099399"/>
              <a:gd name="connsiteX75" fmla="*/ 1405096 w 7832767"/>
              <a:gd name="connsiteY75" fmla="*/ 901932 h 4099399"/>
              <a:gd name="connsiteX76" fmla="*/ 1167613 w 7832767"/>
              <a:gd name="connsiteY76" fmla="*/ 918465 h 4099399"/>
              <a:gd name="connsiteX77" fmla="*/ 1563740 w 7832767"/>
              <a:gd name="connsiteY77" fmla="*/ 752632 h 4099399"/>
              <a:gd name="connsiteX78" fmla="*/ 1623833 w 7832767"/>
              <a:gd name="connsiteY78" fmla="*/ 742112 h 4099399"/>
              <a:gd name="connsiteX79" fmla="*/ 2259848 w 7832767"/>
              <a:gd name="connsiteY79" fmla="*/ 624877 h 4099399"/>
              <a:gd name="connsiteX80" fmla="*/ 2382917 w 7832767"/>
              <a:gd name="connsiteY80" fmla="*/ 566761 h 4099399"/>
              <a:gd name="connsiteX81" fmla="*/ 2241099 w 7832767"/>
              <a:gd name="connsiteY81" fmla="*/ 554235 h 4099399"/>
              <a:gd name="connsiteX82" fmla="*/ 1768535 w 7832767"/>
              <a:gd name="connsiteY82" fmla="*/ 588806 h 4099399"/>
              <a:gd name="connsiteX83" fmla="*/ 2089668 w 7832767"/>
              <a:gd name="connsiteY83" fmla="*/ 516159 h 4099399"/>
              <a:gd name="connsiteX84" fmla="*/ 1739690 w 7832767"/>
              <a:gd name="connsiteY84" fmla="*/ 493614 h 4099399"/>
              <a:gd name="connsiteX85" fmla="*/ 1657003 w 7832767"/>
              <a:gd name="connsiteY85" fmla="*/ 436500 h 4099399"/>
              <a:gd name="connsiteX86" fmla="*/ 1716134 w 7832767"/>
              <a:gd name="connsiteY86" fmla="*/ 380889 h 4099399"/>
              <a:gd name="connsiteX87" fmla="*/ 1931986 w 7832767"/>
              <a:gd name="connsiteY87" fmla="*/ 319766 h 4099399"/>
              <a:gd name="connsiteX88" fmla="*/ 2152163 w 7832767"/>
              <a:gd name="connsiteY88" fmla="*/ 230087 h 4099399"/>
              <a:gd name="connsiteX89" fmla="*/ 2858367 w 7832767"/>
              <a:gd name="connsiteY89" fmla="*/ 102831 h 4099399"/>
              <a:gd name="connsiteX90" fmla="*/ 3327568 w 7832767"/>
              <a:gd name="connsiteY90" fmla="*/ 61248 h 4099399"/>
              <a:gd name="connsiteX91" fmla="*/ 4227028 w 7832767"/>
              <a:gd name="connsiteY91" fmla="*/ 1129 h 4099399"/>
              <a:gd name="connsiteX92" fmla="*/ 4436398 w 7832767"/>
              <a:gd name="connsiteY92" fmla="*/ 580 h 409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32767" h="4099399">
                <a:moveTo>
                  <a:pt x="4436398" y="580"/>
                </a:moveTo>
                <a:cubicBezTo>
                  <a:pt x="4645360" y="3164"/>
                  <a:pt x="4853309" y="13778"/>
                  <a:pt x="5062070" y="20166"/>
                </a:cubicBezTo>
                <a:cubicBezTo>
                  <a:pt x="5516848" y="34696"/>
                  <a:pt x="5974030" y="34194"/>
                  <a:pt x="6429770" y="44716"/>
                </a:cubicBezTo>
                <a:cubicBezTo>
                  <a:pt x="6713886" y="51228"/>
                  <a:pt x="6994637" y="74776"/>
                  <a:pt x="7261927" y="147922"/>
                </a:cubicBezTo>
                <a:cubicBezTo>
                  <a:pt x="7299424" y="158443"/>
                  <a:pt x="7341729" y="160448"/>
                  <a:pt x="7370574" y="185497"/>
                </a:cubicBezTo>
                <a:cubicBezTo>
                  <a:pt x="7402784" y="213553"/>
                  <a:pt x="7389804" y="254635"/>
                  <a:pt x="7342690" y="262652"/>
                </a:cubicBezTo>
                <a:cubicBezTo>
                  <a:pt x="7282599" y="273173"/>
                  <a:pt x="7221066" y="276179"/>
                  <a:pt x="7154722" y="283192"/>
                </a:cubicBezTo>
                <a:cubicBezTo>
                  <a:pt x="7180202" y="321770"/>
                  <a:pt x="7241736" y="292713"/>
                  <a:pt x="7257600" y="340809"/>
                </a:cubicBezTo>
                <a:cubicBezTo>
                  <a:pt x="7186452" y="373874"/>
                  <a:pt x="7100400" y="352331"/>
                  <a:pt x="7031654" y="384897"/>
                </a:cubicBezTo>
                <a:cubicBezTo>
                  <a:pt x="7033577" y="407441"/>
                  <a:pt x="7048960" y="409446"/>
                  <a:pt x="7061460" y="415459"/>
                </a:cubicBezTo>
                <a:cubicBezTo>
                  <a:pt x="7073960" y="420968"/>
                  <a:pt x="7105206" y="412953"/>
                  <a:pt x="7091746" y="444516"/>
                </a:cubicBezTo>
                <a:cubicBezTo>
                  <a:pt x="6948967" y="463553"/>
                  <a:pt x="6812438" y="528183"/>
                  <a:pt x="6661966" y="519166"/>
                </a:cubicBezTo>
                <a:cubicBezTo>
                  <a:pt x="6848013" y="536700"/>
                  <a:pt x="7005214" y="608344"/>
                  <a:pt x="7169625" y="655940"/>
                </a:cubicBezTo>
                <a:cubicBezTo>
                  <a:pt x="7162896" y="712052"/>
                  <a:pt x="7096554" y="689507"/>
                  <a:pt x="7077324" y="729587"/>
                </a:cubicBezTo>
                <a:cubicBezTo>
                  <a:pt x="7182606" y="757642"/>
                  <a:pt x="7283560" y="790709"/>
                  <a:pt x="7370574" y="845819"/>
                </a:cubicBezTo>
                <a:cubicBezTo>
                  <a:pt x="7448935" y="895418"/>
                  <a:pt x="7523448" y="950028"/>
                  <a:pt x="7608539" y="990610"/>
                </a:cubicBezTo>
                <a:cubicBezTo>
                  <a:pt x="7697957" y="1033195"/>
                  <a:pt x="7752280" y="1087804"/>
                  <a:pt x="7742185" y="1180991"/>
                </a:cubicBezTo>
                <a:cubicBezTo>
                  <a:pt x="7737858" y="1219067"/>
                  <a:pt x="7749396" y="1251131"/>
                  <a:pt x="7789296" y="1266161"/>
                </a:cubicBezTo>
                <a:cubicBezTo>
                  <a:pt x="7838813" y="1284698"/>
                  <a:pt x="7833526" y="1312754"/>
                  <a:pt x="7831602" y="1355841"/>
                </a:cubicBezTo>
                <a:cubicBezTo>
                  <a:pt x="7828717" y="1407443"/>
                  <a:pt x="7803238" y="1427485"/>
                  <a:pt x="7758529" y="1445019"/>
                </a:cubicBezTo>
                <a:cubicBezTo>
                  <a:pt x="7694591" y="1469568"/>
                  <a:pt x="7694110" y="1507644"/>
                  <a:pt x="7710936" y="1553237"/>
                </a:cubicBezTo>
                <a:cubicBezTo>
                  <a:pt x="7720072" y="1578286"/>
                  <a:pt x="7734012" y="1598327"/>
                  <a:pt x="7754684" y="1616863"/>
                </a:cubicBezTo>
                <a:cubicBezTo>
                  <a:pt x="7826314" y="1681493"/>
                  <a:pt x="7825833" y="1682494"/>
                  <a:pt x="7755645" y="1759148"/>
                </a:cubicBezTo>
                <a:cubicBezTo>
                  <a:pt x="7736896" y="1779688"/>
                  <a:pt x="7716704" y="1793216"/>
                  <a:pt x="7725360" y="1826283"/>
                </a:cubicBezTo>
                <a:cubicBezTo>
                  <a:pt x="7754684" y="1936002"/>
                  <a:pt x="7750838" y="1936002"/>
                  <a:pt x="7633056" y="1972074"/>
                </a:cubicBezTo>
                <a:cubicBezTo>
                  <a:pt x="7606135" y="1980591"/>
                  <a:pt x="7570080" y="1973076"/>
                  <a:pt x="7554696" y="2004640"/>
                </a:cubicBezTo>
                <a:cubicBezTo>
                  <a:pt x="7564311" y="2027686"/>
                  <a:pt x="7541716" y="2583799"/>
                  <a:pt x="7562870" y="2592817"/>
                </a:cubicBezTo>
                <a:cubicBezTo>
                  <a:pt x="7728244" y="2663458"/>
                  <a:pt x="7748914" y="2746625"/>
                  <a:pt x="7620078" y="2877387"/>
                </a:cubicBezTo>
                <a:cubicBezTo>
                  <a:pt x="7533544" y="2965063"/>
                  <a:pt x="7543639" y="3108349"/>
                  <a:pt x="7579695" y="3198029"/>
                </a:cubicBezTo>
                <a:cubicBezTo>
                  <a:pt x="7715743" y="3237608"/>
                  <a:pt x="7685939" y="3342818"/>
                  <a:pt x="7713340" y="3435003"/>
                </a:cubicBezTo>
                <a:cubicBezTo>
                  <a:pt x="7733531" y="3504142"/>
                  <a:pt x="7654210" y="3494623"/>
                  <a:pt x="7658054" y="3526187"/>
                </a:cubicBezTo>
                <a:cubicBezTo>
                  <a:pt x="7708052" y="3564262"/>
                  <a:pt x="7774874" y="3576287"/>
                  <a:pt x="7813815" y="3628391"/>
                </a:cubicBezTo>
                <a:cubicBezTo>
                  <a:pt x="7743627" y="3666467"/>
                  <a:pt x="7708052" y="3720074"/>
                  <a:pt x="7669112" y="3773681"/>
                </a:cubicBezTo>
                <a:cubicBezTo>
                  <a:pt x="7606135" y="3860855"/>
                  <a:pt x="7520564" y="3934503"/>
                  <a:pt x="7429704" y="4001137"/>
                </a:cubicBezTo>
                <a:lnTo>
                  <a:pt x="7417475" y="4099399"/>
                </a:lnTo>
                <a:lnTo>
                  <a:pt x="180606" y="4099399"/>
                </a:lnTo>
                <a:lnTo>
                  <a:pt x="164649" y="4093760"/>
                </a:lnTo>
                <a:cubicBezTo>
                  <a:pt x="148507" y="4086464"/>
                  <a:pt x="145082" y="4080295"/>
                  <a:pt x="160465" y="4076287"/>
                </a:cubicBezTo>
                <a:cubicBezTo>
                  <a:pt x="230173" y="4057751"/>
                  <a:pt x="478714" y="3837810"/>
                  <a:pt x="549383" y="3827790"/>
                </a:cubicBezTo>
                <a:cubicBezTo>
                  <a:pt x="631589" y="3816267"/>
                  <a:pt x="647934" y="3800736"/>
                  <a:pt x="756100" y="3722078"/>
                </a:cubicBezTo>
                <a:cubicBezTo>
                  <a:pt x="827251" y="3670474"/>
                  <a:pt x="531115" y="3782698"/>
                  <a:pt x="415738" y="3746126"/>
                </a:cubicBezTo>
                <a:cubicBezTo>
                  <a:pt x="373433" y="3732598"/>
                  <a:pt x="671971" y="3589813"/>
                  <a:pt x="671971" y="3563762"/>
                </a:cubicBezTo>
                <a:cubicBezTo>
                  <a:pt x="671971" y="3536206"/>
                  <a:pt x="645049" y="3530194"/>
                  <a:pt x="619570" y="3530194"/>
                </a:cubicBezTo>
                <a:cubicBezTo>
                  <a:pt x="562844" y="3530194"/>
                  <a:pt x="580151" y="3506145"/>
                  <a:pt x="523422" y="3507649"/>
                </a:cubicBezTo>
                <a:cubicBezTo>
                  <a:pt x="689758" y="3438010"/>
                  <a:pt x="792637" y="3456547"/>
                  <a:pt x="957048" y="3392918"/>
                </a:cubicBezTo>
                <a:cubicBezTo>
                  <a:pt x="1037333" y="3361856"/>
                  <a:pt x="753217" y="3258649"/>
                  <a:pt x="835904" y="3231596"/>
                </a:cubicBezTo>
                <a:cubicBezTo>
                  <a:pt x="867151" y="3221074"/>
                  <a:pt x="908974" y="3232097"/>
                  <a:pt x="930608" y="3195022"/>
                </a:cubicBezTo>
                <a:cubicBezTo>
                  <a:pt x="896476" y="3165464"/>
                  <a:pt x="851286" y="3178490"/>
                  <a:pt x="817153" y="3190514"/>
                </a:cubicBezTo>
                <a:cubicBezTo>
                  <a:pt x="730141" y="3221576"/>
                  <a:pt x="736391" y="3214062"/>
                  <a:pt x="727736" y="3191015"/>
                </a:cubicBezTo>
                <a:cubicBezTo>
                  <a:pt x="699374" y="3112357"/>
                  <a:pt x="629186" y="3137408"/>
                  <a:pt x="567170" y="3150434"/>
                </a:cubicBezTo>
                <a:cubicBezTo>
                  <a:pt x="379682" y="3189512"/>
                  <a:pt x="189791" y="3178490"/>
                  <a:pt x="2784" y="3218569"/>
                </a:cubicBezTo>
                <a:cubicBezTo>
                  <a:pt x="-17406" y="3223079"/>
                  <a:pt x="77299" y="3133400"/>
                  <a:pt x="122006" y="3122877"/>
                </a:cubicBezTo>
                <a:cubicBezTo>
                  <a:pt x="170561" y="3111856"/>
                  <a:pt x="230173" y="3119872"/>
                  <a:pt x="264786" y="3068269"/>
                </a:cubicBezTo>
                <a:cubicBezTo>
                  <a:pt x="203252" y="3055243"/>
                  <a:pt x="133065" y="3080292"/>
                  <a:pt x="72009" y="3039210"/>
                </a:cubicBezTo>
                <a:cubicBezTo>
                  <a:pt x="207578" y="2982597"/>
                  <a:pt x="342665" y="2984601"/>
                  <a:pt x="459485" y="2948028"/>
                </a:cubicBezTo>
                <a:cubicBezTo>
                  <a:pt x="470061" y="2880393"/>
                  <a:pt x="393143" y="2904941"/>
                  <a:pt x="365260" y="2866364"/>
                </a:cubicBezTo>
                <a:cubicBezTo>
                  <a:pt x="1245010" y="2800232"/>
                  <a:pt x="753697" y="2604840"/>
                  <a:pt x="607071" y="2498127"/>
                </a:cubicBezTo>
                <a:cubicBezTo>
                  <a:pt x="558036" y="2462556"/>
                  <a:pt x="1073387" y="2293717"/>
                  <a:pt x="1090213" y="2289209"/>
                </a:cubicBezTo>
                <a:cubicBezTo>
                  <a:pt x="1132999" y="2278688"/>
                  <a:pt x="1302700" y="2286203"/>
                  <a:pt x="1337313" y="2272676"/>
                </a:cubicBezTo>
                <a:cubicBezTo>
                  <a:pt x="1381541" y="2255643"/>
                  <a:pt x="1235395" y="2226083"/>
                  <a:pt x="1268086" y="2205541"/>
                </a:cubicBezTo>
                <a:cubicBezTo>
                  <a:pt x="1497398" y="2060752"/>
                  <a:pt x="1513743" y="1842815"/>
                  <a:pt x="1449324" y="1827285"/>
                </a:cubicBezTo>
                <a:cubicBezTo>
                  <a:pt x="1382502" y="1811252"/>
                  <a:pt x="1317121" y="1823778"/>
                  <a:pt x="1255107" y="1849829"/>
                </a:cubicBezTo>
                <a:cubicBezTo>
                  <a:pt x="1154152" y="1892415"/>
                  <a:pt x="455158" y="1831793"/>
                  <a:pt x="259497" y="1865862"/>
                </a:cubicBezTo>
                <a:cubicBezTo>
                  <a:pt x="229691" y="1870872"/>
                  <a:pt x="189311" y="1893417"/>
                  <a:pt x="160947" y="1851332"/>
                </a:cubicBezTo>
                <a:cubicBezTo>
                  <a:pt x="362377" y="1715060"/>
                  <a:pt x="621013" y="1754138"/>
                  <a:pt x="845998" y="1661453"/>
                </a:cubicBezTo>
                <a:cubicBezTo>
                  <a:pt x="757542" y="1597824"/>
                  <a:pt x="667645" y="1600832"/>
                  <a:pt x="575343" y="1610350"/>
                </a:cubicBezTo>
                <a:cubicBezTo>
                  <a:pt x="551306" y="1612855"/>
                  <a:pt x="518615" y="1616362"/>
                  <a:pt x="512846" y="1589809"/>
                </a:cubicBezTo>
                <a:cubicBezTo>
                  <a:pt x="505636" y="1556242"/>
                  <a:pt x="544576" y="1550229"/>
                  <a:pt x="570054" y="1536702"/>
                </a:cubicBezTo>
                <a:cubicBezTo>
                  <a:pt x="608994" y="1515660"/>
                  <a:pt x="666682" y="1540710"/>
                  <a:pt x="714276" y="1483095"/>
                </a:cubicBezTo>
                <a:cubicBezTo>
                  <a:pt x="570054" y="1496622"/>
                  <a:pt x="448428" y="1520170"/>
                  <a:pt x="321033" y="1560250"/>
                </a:cubicBezTo>
                <a:cubicBezTo>
                  <a:pt x="332089" y="1524679"/>
                  <a:pt x="370548" y="1508145"/>
                  <a:pt x="348915" y="1478587"/>
                </a:cubicBezTo>
                <a:cubicBezTo>
                  <a:pt x="332571" y="1456542"/>
                  <a:pt x="285939" y="1446021"/>
                  <a:pt x="309975" y="1404938"/>
                </a:cubicBezTo>
                <a:cubicBezTo>
                  <a:pt x="377759" y="1361351"/>
                  <a:pt x="473907" y="1372876"/>
                  <a:pt x="531595" y="1310249"/>
                </a:cubicBezTo>
                <a:cubicBezTo>
                  <a:pt x="613321" y="1221071"/>
                  <a:pt x="740236" y="1190509"/>
                  <a:pt x="840230" y="1125380"/>
                </a:cubicBezTo>
                <a:cubicBezTo>
                  <a:pt x="873400" y="1104337"/>
                  <a:pt x="1091175" y="1030690"/>
                  <a:pt x="1149825" y="1007142"/>
                </a:cubicBezTo>
                <a:cubicBezTo>
                  <a:pt x="1231551" y="974076"/>
                  <a:pt x="1324813" y="962553"/>
                  <a:pt x="1405096" y="901932"/>
                </a:cubicBezTo>
                <a:cubicBezTo>
                  <a:pt x="1326255" y="889406"/>
                  <a:pt x="1262318" y="946021"/>
                  <a:pt x="1167613" y="918465"/>
                </a:cubicBezTo>
                <a:cubicBezTo>
                  <a:pt x="1317602" y="859848"/>
                  <a:pt x="1455092" y="833294"/>
                  <a:pt x="1563740" y="752632"/>
                </a:cubicBezTo>
                <a:cubicBezTo>
                  <a:pt x="1577201" y="742613"/>
                  <a:pt x="1603642" y="745619"/>
                  <a:pt x="1623833" y="742112"/>
                </a:cubicBezTo>
                <a:cubicBezTo>
                  <a:pt x="1836317" y="706540"/>
                  <a:pt x="2049765" y="676480"/>
                  <a:pt x="2259848" y="624877"/>
                </a:cubicBezTo>
                <a:cubicBezTo>
                  <a:pt x="2307442" y="612853"/>
                  <a:pt x="2391570" y="609847"/>
                  <a:pt x="2382917" y="566761"/>
                </a:cubicBezTo>
                <a:cubicBezTo>
                  <a:pt x="2369937" y="502131"/>
                  <a:pt x="2291577" y="548223"/>
                  <a:pt x="2241099" y="554235"/>
                </a:cubicBezTo>
                <a:cubicBezTo>
                  <a:pt x="2084379" y="573775"/>
                  <a:pt x="1927659" y="607843"/>
                  <a:pt x="1768535" y="588806"/>
                </a:cubicBezTo>
                <a:cubicBezTo>
                  <a:pt x="1875738" y="564757"/>
                  <a:pt x="1982463" y="540207"/>
                  <a:pt x="2089668" y="516159"/>
                </a:cubicBezTo>
                <a:cubicBezTo>
                  <a:pt x="1966597" y="524676"/>
                  <a:pt x="1859394" y="468563"/>
                  <a:pt x="1739690" y="493614"/>
                </a:cubicBezTo>
                <a:cubicBezTo>
                  <a:pt x="1701230" y="501630"/>
                  <a:pt x="1660850" y="476079"/>
                  <a:pt x="1657003" y="436500"/>
                </a:cubicBezTo>
                <a:cubicBezTo>
                  <a:pt x="1652677" y="404937"/>
                  <a:pt x="1688732" y="390909"/>
                  <a:pt x="1716134" y="380889"/>
                </a:cubicBezTo>
                <a:cubicBezTo>
                  <a:pt x="1786322" y="355337"/>
                  <a:pt x="1842086" y="279687"/>
                  <a:pt x="1931986" y="319766"/>
                </a:cubicBezTo>
                <a:cubicBezTo>
                  <a:pt x="1988712" y="256640"/>
                  <a:pt x="2079091" y="246619"/>
                  <a:pt x="2152163" y="230087"/>
                </a:cubicBezTo>
                <a:cubicBezTo>
                  <a:pt x="2385321" y="177982"/>
                  <a:pt x="2621844" y="137401"/>
                  <a:pt x="2858367" y="102831"/>
                </a:cubicBezTo>
                <a:cubicBezTo>
                  <a:pt x="3013645" y="80286"/>
                  <a:pt x="3173731" y="89806"/>
                  <a:pt x="3327568" y="61248"/>
                </a:cubicBezTo>
                <a:cubicBezTo>
                  <a:pt x="3628510" y="5637"/>
                  <a:pt x="3927528" y="7141"/>
                  <a:pt x="4227028" y="1129"/>
                </a:cubicBezTo>
                <a:cubicBezTo>
                  <a:pt x="4296975" y="-249"/>
                  <a:pt x="4366742" y="-281"/>
                  <a:pt x="4436398" y="5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B4226C-0900-607A-0A83-2928962393E3}"/>
              </a:ext>
            </a:extLst>
          </p:cNvPr>
          <p:cNvSpPr>
            <a:spLocks noGrp="1"/>
          </p:cNvSpPr>
          <p:nvPr>
            <p:ph type="ctrTitle"/>
          </p:nvPr>
        </p:nvSpPr>
        <p:spPr>
          <a:xfrm>
            <a:off x="6096000" y="3657600"/>
            <a:ext cx="5257799" cy="1878144"/>
          </a:xfrm>
        </p:spPr>
        <p:txBody>
          <a:bodyPr anchor="b">
            <a:normAutofit/>
          </a:bodyPr>
          <a:lstStyle/>
          <a:p>
            <a:pPr algn="l"/>
            <a:r>
              <a:rPr lang="en-GB" sz="4100" dirty="0">
                <a:solidFill>
                  <a:srgbClr val="004050"/>
                </a:solidFill>
                <a:latin typeface="Krana Fat B" panose="00000B00000000000000" pitchFamily="50" charset="0"/>
              </a:rPr>
              <a:t>Exploring research designs and methodologies#3</a:t>
            </a:r>
          </a:p>
        </p:txBody>
      </p:sp>
      <p:sp>
        <p:nvSpPr>
          <p:cNvPr id="3" name="Subtitle 2">
            <a:extLst>
              <a:ext uri="{FF2B5EF4-FFF2-40B4-BE49-F238E27FC236}">
                <a16:creationId xmlns:a16="http://schemas.microsoft.com/office/drawing/2014/main" id="{08C82EE7-8EEC-D366-C1B8-573AF45B2622}"/>
              </a:ext>
            </a:extLst>
          </p:cNvPr>
          <p:cNvSpPr>
            <a:spLocks noGrp="1"/>
          </p:cNvSpPr>
          <p:nvPr>
            <p:ph type="subTitle" idx="1"/>
          </p:nvPr>
        </p:nvSpPr>
        <p:spPr>
          <a:xfrm>
            <a:off x="6095236" y="5592499"/>
            <a:ext cx="5249011" cy="646785"/>
          </a:xfrm>
        </p:spPr>
        <p:txBody>
          <a:bodyPr>
            <a:normAutofit/>
          </a:bodyPr>
          <a:lstStyle/>
          <a:p>
            <a:pPr algn="l"/>
            <a:r>
              <a:rPr lang="en-GB" dirty="0"/>
              <a:t>John Colvin</a:t>
            </a:r>
            <a:endParaRPr lang="en-GB"/>
          </a:p>
        </p:txBody>
      </p:sp>
      <p:pic>
        <p:nvPicPr>
          <p:cNvPr id="4" name="Picture 3" descr="Icon&#10;&#10;Description automatically generated">
            <a:extLst>
              <a:ext uri="{FF2B5EF4-FFF2-40B4-BE49-F238E27FC236}">
                <a16:creationId xmlns:a16="http://schemas.microsoft.com/office/drawing/2014/main" id="{1ECBC0EB-2538-9DF1-CC0A-A7E1871275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395367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E73917E-A3DD-96C5-8526-1E7DC1DC7E05}"/>
              </a:ext>
            </a:extLst>
          </p:cNvPr>
          <p:cNvSpPr>
            <a:spLocks noGrp="1"/>
          </p:cNvSpPr>
          <p:nvPr>
            <p:ph type="title"/>
          </p:nvPr>
        </p:nvSpPr>
        <p:spPr>
          <a:xfrm>
            <a:off x="838200" y="365125"/>
            <a:ext cx="6373508" cy="1325563"/>
          </a:xfrm>
        </p:spPr>
        <p:txBody>
          <a:bodyPr>
            <a:normAutofit/>
          </a:bodyPr>
          <a:lstStyle/>
          <a:p>
            <a:r>
              <a:rPr lang="en-GB" dirty="0"/>
              <a:t>Other Research Designs</a:t>
            </a:r>
          </a:p>
        </p:txBody>
      </p:sp>
      <p:pic>
        <p:nvPicPr>
          <p:cNvPr id="6" name="Picture 5">
            <a:extLst>
              <a:ext uri="{FF2B5EF4-FFF2-40B4-BE49-F238E27FC236}">
                <a16:creationId xmlns:a16="http://schemas.microsoft.com/office/drawing/2014/main" id="{6E961EA9-88C2-2B10-C25F-0FD9AC716CA3}"/>
              </a:ext>
            </a:extLst>
          </p:cNvPr>
          <p:cNvPicPr>
            <a:picLocks noChangeAspect="1"/>
          </p:cNvPicPr>
          <p:nvPr/>
        </p:nvPicPr>
        <p:blipFill rotWithShape="1">
          <a:blip r:embed="rId2"/>
          <a:srcRect l="25568" r="22857" b="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6EE78E51-3EEB-420D-D4A3-00C4990FC9F3}"/>
              </a:ext>
            </a:extLst>
          </p:cNvPr>
          <p:cNvGraphicFramePr>
            <a:graphicFrameLocks noGrp="1"/>
          </p:cNvGraphicFramePr>
          <p:nvPr>
            <p:ph idx="1"/>
            <p:extLst>
              <p:ext uri="{D42A27DB-BD31-4B8C-83A1-F6EECF244321}">
                <p14:modId xmlns:p14="http://schemas.microsoft.com/office/powerpoint/2010/main" val="844789837"/>
              </p:ext>
            </p:extLst>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clipart&#10;&#10;Description automatically generated">
            <a:extLst>
              <a:ext uri="{FF2B5EF4-FFF2-40B4-BE49-F238E27FC236}">
                <a16:creationId xmlns:a16="http://schemas.microsoft.com/office/drawing/2014/main" id="{8F2FE53D-1C3B-609B-099A-BEA1A9ECCD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2890" y="5723369"/>
            <a:ext cx="1639956" cy="1134621"/>
          </a:xfrm>
          <a:prstGeom prst="rect">
            <a:avLst/>
          </a:prstGeom>
        </p:spPr>
      </p:pic>
    </p:spTree>
    <p:extLst>
      <p:ext uri="{BB962C8B-B14F-4D97-AF65-F5344CB8AC3E}">
        <p14:creationId xmlns:p14="http://schemas.microsoft.com/office/powerpoint/2010/main" val="193002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6D02EDF-1037-4E88-C21C-E00E2BCE3345}"/>
              </a:ext>
            </a:extLst>
          </p:cNvPr>
          <p:cNvSpPr>
            <a:spLocks noGrp="1"/>
          </p:cNvSpPr>
          <p:nvPr>
            <p:ph type="title"/>
          </p:nvPr>
        </p:nvSpPr>
        <p:spPr>
          <a:xfrm>
            <a:off x="838200" y="365125"/>
            <a:ext cx="5387502" cy="1325563"/>
          </a:xfrm>
        </p:spPr>
        <p:txBody>
          <a:bodyPr>
            <a:normAutofit/>
          </a:bodyPr>
          <a:lstStyle/>
          <a:p>
            <a:r>
              <a:rPr lang="en-GB" dirty="0"/>
              <a:t>Other Research Designs</a:t>
            </a:r>
          </a:p>
        </p:txBody>
      </p:sp>
      <p:pic>
        <p:nvPicPr>
          <p:cNvPr id="6" name="Picture 5">
            <a:extLst>
              <a:ext uri="{FF2B5EF4-FFF2-40B4-BE49-F238E27FC236}">
                <a16:creationId xmlns:a16="http://schemas.microsoft.com/office/drawing/2014/main" id="{EEEE9ED8-F027-9202-F673-BB9BF77E505A}"/>
              </a:ext>
            </a:extLst>
          </p:cNvPr>
          <p:cNvPicPr>
            <a:picLocks noChangeAspect="1"/>
          </p:cNvPicPr>
          <p:nvPr/>
        </p:nvPicPr>
        <p:blipFill rotWithShape="1">
          <a:blip r:embed="rId2"/>
          <a:srcRect l="33152" r="2"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9C9B605-EC53-915B-516F-10F187A1B6E5}"/>
              </a:ext>
            </a:extLst>
          </p:cNvPr>
          <p:cNvGraphicFramePr>
            <a:graphicFrameLocks noGrp="1"/>
          </p:cNvGraphicFramePr>
          <p:nvPr>
            <p:ph idx="1"/>
            <p:extLst>
              <p:ext uri="{D42A27DB-BD31-4B8C-83A1-F6EECF244321}">
                <p14:modId xmlns:p14="http://schemas.microsoft.com/office/powerpoint/2010/main" val="1408625613"/>
              </p:ext>
            </p:extLst>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Icon&#10;&#10;Description automatically generated">
            <a:extLst>
              <a:ext uri="{FF2B5EF4-FFF2-40B4-BE49-F238E27FC236}">
                <a16:creationId xmlns:a16="http://schemas.microsoft.com/office/drawing/2014/main" id="{88E3527C-3F2C-0692-0990-3377876768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730176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88E56-5390-7F01-FB10-3FAE8AB89EBF}"/>
              </a:ext>
            </a:extLst>
          </p:cNvPr>
          <p:cNvSpPr>
            <a:spLocks noGrp="1"/>
          </p:cNvSpPr>
          <p:nvPr>
            <p:ph type="title"/>
          </p:nvPr>
        </p:nvSpPr>
        <p:spPr/>
        <p:txBody>
          <a:bodyPr/>
          <a:lstStyle/>
          <a:p>
            <a:r>
              <a:rPr lang="en-GB" dirty="0"/>
              <a:t>Other Research Designs</a:t>
            </a:r>
          </a:p>
        </p:txBody>
      </p:sp>
      <p:graphicFrame>
        <p:nvGraphicFramePr>
          <p:cNvPr id="5" name="Content Placeholder 2">
            <a:extLst>
              <a:ext uri="{FF2B5EF4-FFF2-40B4-BE49-F238E27FC236}">
                <a16:creationId xmlns:a16="http://schemas.microsoft.com/office/drawing/2014/main" id="{28286A16-7FC6-F003-9B04-89E9AD4445E9}"/>
              </a:ext>
            </a:extLst>
          </p:cNvPr>
          <p:cNvGraphicFramePr>
            <a:graphicFrameLocks noGrp="1"/>
          </p:cNvGraphicFramePr>
          <p:nvPr>
            <p:ph idx="1"/>
            <p:extLst>
              <p:ext uri="{D42A27DB-BD31-4B8C-83A1-F6EECF244321}">
                <p14:modId xmlns:p14="http://schemas.microsoft.com/office/powerpoint/2010/main" val="41697662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419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2655-0A7F-DD50-80A2-2F2865E58393}"/>
              </a:ext>
            </a:extLst>
          </p:cNvPr>
          <p:cNvSpPr>
            <a:spLocks noGrp="1"/>
          </p:cNvSpPr>
          <p:nvPr>
            <p:ph type="title"/>
          </p:nvPr>
        </p:nvSpPr>
        <p:spPr>
          <a:xfrm>
            <a:off x="838200" y="365125"/>
            <a:ext cx="5387502" cy="1325563"/>
          </a:xfrm>
        </p:spPr>
        <p:txBody>
          <a:bodyPr vert="horz" lIns="91440" tIns="45720" rIns="91440" bIns="45720" rtlCol="0" anchor="ctr">
            <a:normAutofit/>
          </a:bodyPr>
          <a:lstStyle/>
          <a:p>
            <a:r>
              <a:rPr lang="en-US" dirty="0">
                <a:solidFill>
                  <a:schemeClr val="tx1"/>
                </a:solidFill>
                <a:latin typeface="+mj-lt"/>
              </a:rPr>
              <a:t>Q#9</a:t>
            </a:r>
          </a:p>
        </p:txBody>
      </p:sp>
      <p:sp>
        <p:nvSpPr>
          <p:cNvPr id="3" name="Content Placeholder 2">
            <a:extLst>
              <a:ext uri="{FF2B5EF4-FFF2-40B4-BE49-F238E27FC236}">
                <a16:creationId xmlns:a16="http://schemas.microsoft.com/office/drawing/2014/main" id="{7BBB04ED-72AD-89C1-FA3B-C0CE5C38762F}"/>
              </a:ext>
            </a:extLst>
          </p:cNvPr>
          <p:cNvSpPr>
            <a:spLocks noGrp="1"/>
          </p:cNvSpPr>
          <p:nvPr>
            <p:ph idx="1"/>
          </p:nvPr>
        </p:nvSpPr>
        <p:spPr>
          <a:xfrm>
            <a:off x="838200" y="1825625"/>
            <a:ext cx="5387502" cy="4351338"/>
          </a:xfrm>
        </p:spPr>
        <p:txBody>
          <a:bodyPr vert="horz" lIns="91440" tIns="45720" rIns="91440" bIns="45720" rtlCol="0">
            <a:normAutofit/>
          </a:bodyPr>
          <a:lstStyle/>
          <a:p>
            <a:r>
              <a:rPr lang="en-US" dirty="0">
                <a:latin typeface="+mn-lt"/>
              </a:rPr>
              <a:t>Why could action research and Case Study Research be of particular interest?</a:t>
            </a:r>
          </a:p>
        </p:txBody>
      </p:sp>
      <p:pic>
        <p:nvPicPr>
          <p:cNvPr id="5" name="Picture 4">
            <a:extLst>
              <a:ext uri="{FF2B5EF4-FFF2-40B4-BE49-F238E27FC236}">
                <a16:creationId xmlns:a16="http://schemas.microsoft.com/office/drawing/2014/main" id="{71B7B490-CABE-CDF2-2412-715FD617410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161" r="6728"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pic>
        <p:nvPicPr>
          <p:cNvPr id="8" name="Picture 7" descr="A picture containing clipart&#10;&#10;Description automatically generated">
            <a:extLst>
              <a:ext uri="{FF2B5EF4-FFF2-40B4-BE49-F238E27FC236}">
                <a16:creationId xmlns:a16="http://schemas.microsoft.com/office/drawing/2014/main" id="{F2150779-1D5E-7BBB-7F03-9F9C3CB311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2890" y="5723369"/>
            <a:ext cx="1639956" cy="1134621"/>
          </a:xfrm>
          <a:prstGeom prst="rect">
            <a:avLst/>
          </a:prstGeom>
        </p:spPr>
      </p:pic>
    </p:spTree>
    <p:extLst>
      <p:ext uri="{BB962C8B-B14F-4D97-AF65-F5344CB8AC3E}">
        <p14:creationId xmlns:p14="http://schemas.microsoft.com/office/powerpoint/2010/main" val="155904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8024CB2-B2CF-E617-853B-E7E3E0574C10}"/>
              </a:ext>
            </a:extLst>
          </p:cNvPr>
          <p:cNvSpPr>
            <a:spLocks noGrp="1"/>
          </p:cNvSpPr>
          <p:nvPr>
            <p:ph type="title"/>
          </p:nvPr>
        </p:nvSpPr>
        <p:spPr>
          <a:xfrm>
            <a:off x="838200" y="365125"/>
            <a:ext cx="5387502" cy="1325563"/>
          </a:xfrm>
        </p:spPr>
        <p:txBody>
          <a:bodyPr>
            <a:normAutofit/>
          </a:bodyPr>
          <a:lstStyle/>
          <a:p>
            <a:r>
              <a:rPr lang="en-GB"/>
              <a:t>Observational Design</a:t>
            </a:r>
          </a:p>
        </p:txBody>
      </p:sp>
      <p:sp>
        <p:nvSpPr>
          <p:cNvPr id="3" name="Content Placeholder 2">
            <a:extLst>
              <a:ext uri="{FF2B5EF4-FFF2-40B4-BE49-F238E27FC236}">
                <a16:creationId xmlns:a16="http://schemas.microsoft.com/office/drawing/2014/main" id="{6BAE4BD1-167D-FF79-FEA3-3F3DB9DE8E09}"/>
              </a:ext>
            </a:extLst>
          </p:cNvPr>
          <p:cNvSpPr>
            <a:spLocks noGrp="1"/>
          </p:cNvSpPr>
          <p:nvPr>
            <p:ph idx="1"/>
          </p:nvPr>
        </p:nvSpPr>
        <p:spPr>
          <a:xfrm>
            <a:off x="838200" y="1825625"/>
            <a:ext cx="5387502" cy="4351338"/>
          </a:xfrm>
        </p:spPr>
        <p:txBody>
          <a:bodyPr>
            <a:normAutofit/>
          </a:bodyPr>
          <a:lstStyle/>
          <a:p>
            <a:r>
              <a:rPr lang="en-GB" dirty="0"/>
              <a:t>Participant vs. Non-participant Observation</a:t>
            </a:r>
          </a:p>
          <a:p>
            <a:r>
              <a:rPr lang="en-GB" dirty="0"/>
              <a:t>Ethical Considerations</a:t>
            </a:r>
          </a:p>
        </p:txBody>
      </p:sp>
      <p:pic>
        <p:nvPicPr>
          <p:cNvPr id="5" name="Picture 4">
            <a:extLst>
              <a:ext uri="{FF2B5EF4-FFF2-40B4-BE49-F238E27FC236}">
                <a16:creationId xmlns:a16="http://schemas.microsoft.com/office/drawing/2014/main" id="{7F3D9D50-96CB-E6C0-D7DB-63AD5330B95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160" r="17993"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8"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Picture 5" descr="A picture containing clipart&#10;&#10;Description automatically generated">
            <a:extLst>
              <a:ext uri="{FF2B5EF4-FFF2-40B4-BE49-F238E27FC236}">
                <a16:creationId xmlns:a16="http://schemas.microsoft.com/office/drawing/2014/main" id="{6B2F9D68-22FD-13BB-1783-8B998CBDBE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2890" y="5723369"/>
            <a:ext cx="1639956" cy="1134621"/>
          </a:xfrm>
          <a:prstGeom prst="rect">
            <a:avLst/>
          </a:prstGeom>
        </p:spPr>
      </p:pic>
    </p:spTree>
    <p:extLst>
      <p:ext uri="{BB962C8B-B14F-4D97-AF65-F5344CB8AC3E}">
        <p14:creationId xmlns:p14="http://schemas.microsoft.com/office/powerpoint/2010/main" val="4091461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ample being pipetted into a petri dish">
            <a:extLst>
              <a:ext uri="{FF2B5EF4-FFF2-40B4-BE49-F238E27FC236}">
                <a16:creationId xmlns:a16="http://schemas.microsoft.com/office/drawing/2014/main" id="{7DE90C96-950C-1E07-7B65-66EDB9E5BBBD}"/>
              </a:ext>
            </a:extLst>
          </p:cNvPr>
          <p:cNvPicPr>
            <a:picLocks noChangeAspect="1"/>
          </p:cNvPicPr>
          <p:nvPr/>
        </p:nvPicPr>
        <p:blipFill rotWithShape="1">
          <a:blip r:embed="rId3">
            <a:alphaModFix/>
          </a:blip>
          <a:srcRect l="30306" r="-2" b="-2"/>
          <a:stretch/>
        </p:blipFill>
        <p:spPr>
          <a:xfrm>
            <a:off x="5833976" y="10"/>
            <a:ext cx="6394152" cy="6857990"/>
          </a:xfrm>
          <a:prstGeom prst="rect">
            <a:avLst/>
          </a:prstGeom>
        </p:spPr>
      </p:pic>
      <p:grpSp>
        <p:nvGrpSpPr>
          <p:cNvPr id="16" name="Group 15">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17" name="Freeform: Shape 16">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347FDAF-24FA-A969-A0B1-E120496481D8}"/>
              </a:ext>
            </a:extLst>
          </p:cNvPr>
          <p:cNvSpPr>
            <a:spLocks noGrp="1"/>
          </p:cNvSpPr>
          <p:nvPr>
            <p:ph type="title"/>
          </p:nvPr>
        </p:nvSpPr>
        <p:spPr>
          <a:xfrm>
            <a:off x="804672" y="798445"/>
            <a:ext cx="4803636" cy="1311664"/>
          </a:xfrm>
        </p:spPr>
        <p:txBody>
          <a:bodyPr anchor="b">
            <a:normAutofit/>
          </a:bodyPr>
          <a:lstStyle/>
          <a:p>
            <a:r>
              <a:rPr lang="en-GB" sz="3600" dirty="0">
                <a:solidFill>
                  <a:schemeClr val="tx2"/>
                </a:solidFill>
              </a:rPr>
              <a:t> Sampling Design</a:t>
            </a:r>
          </a:p>
        </p:txBody>
      </p:sp>
      <p:sp>
        <p:nvSpPr>
          <p:cNvPr id="3" name="Content Placeholder 2">
            <a:extLst>
              <a:ext uri="{FF2B5EF4-FFF2-40B4-BE49-F238E27FC236}">
                <a16:creationId xmlns:a16="http://schemas.microsoft.com/office/drawing/2014/main" id="{D17FF12C-E2DC-758D-2749-76E80E0D589A}"/>
              </a:ext>
            </a:extLst>
          </p:cNvPr>
          <p:cNvSpPr>
            <a:spLocks noGrp="1"/>
          </p:cNvSpPr>
          <p:nvPr>
            <p:ph idx="1"/>
          </p:nvPr>
        </p:nvSpPr>
        <p:spPr>
          <a:xfrm>
            <a:off x="804672" y="2272143"/>
            <a:ext cx="4706803" cy="3788830"/>
          </a:xfrm>
        </p:spPr>
        <p:txBody>
          <a:bodyPr anchor="ctr">
            <a:normAutofit/>
          </a:bodyPr>
          <a:lstStyle/>
          <a:p>
            <a:r>
              <a:rPr lang="en-GB" sz="2400" dirty="0">
                <a:solidFill>
                  <a:schemeClr val="tx2"/>
                </a:solidFill>
              </a:rPr>
              <a:t>Probability Sampling</a:t>
            </a:r>
          </a:p>
          <a:p>
            <a:r>
              <a:rPr lang="en-GB" sz="2400" dirty="0">
                <a:solidFill>
                  <a:schemeClr val="tx2"/>
                </a:solidFill>
              </a:rPr>
              <a:t>Non-probability Sampling</a:t>
            </a:r>
          </a:p>
          <a:p>
            <a:r>
              <a:rPr lang="en-GB" sz="2400" dirty="0">
                <a:solidFill>
                  <a:schemeClr val="tx2"/>
                </a:solidFill>
              </a:rPr>
              <a:t>Sampling Techniques and Considerations</a:t>
            </a:r>
          </a:p>
        </p:txBody>
      </p:sp>
      <p:pic>
        <p:nvPicPr>
          <p:cNvPr id="6" name="Picture 5" descr="Icon&#10;&#10;Description automatically generated">
            <a:extLst>
              <a:ext uri="{FF2B5EF4-FFF2-40B4-BE49-F238E27FC236}">
                <a16:creationId xmlns:a16="http://schemas.microsoft.com/office/drawing/2014/main" id="{04A3E529-5A19-FA0B-8DFD-CF1A8914A0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2584543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A62655-0A7F-DD50-80A2-2F2865E58393}"/>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Q#8</a:t>
            </a:r>
          </a:p>
        </p:txBody>
      </p:sp>
      <p:sp>
        <p:nvSpPr>
          <p:cNvPr id="3" name="Content Placeholder 2">
            <a:extLst>
              <a:ext uri="{FF2B5EF4-FFF2-40B4-BE49-F238E27FC236}">
                <a16:creationId xmlns:a16="http://schemas.microsoft.com/office/drawing/2014/main" id="{7BBB04ED-72AD-89C1-FA3B-C0CE5C38762F}"/>
              </a:ext>
            </a:extLst>
          </p:cNvPr>
          <p:cNvSpPr>
            <a:spLocks noGrp="1"/>
          </p:cNvSpPr>
          <p:nvPr>
            <p:ph idx="1"/>
          </p:nvPr>
        </p:nvSpPr>
        <p:spPr>
          <a:xfrm>
            <a:off x="996287" y="4121253"/>
            <a:ext cx="3125337" cy="1136843"/>
          </a:xfrm>
        </p:spPr>
        <p:txBody>
          <a:bodyPr vert="horz" lIns="91440" tIns="45720" rIns="91440" bIns="45720" rtlCol="0">
            <a:normAutofit/>
          </a:bodyPr>
          <a:lstStyle/>
          <a:p>
            <a:pPr marL="0" indent="0" algn="ctr">
              <a:buNone/>
            </a:pPr>
            <a:r>
              <a:rPr lang="en-US" sz="1800" kern="1200">
                <a:solidFill>
                  <a:schemeClr val="tx1"/>
                </a:solidFill>
                <a:latin typeface="+mn-lt"/>
                <a:ea typeface="+mn-ea"/>
                <a:cs typeface="+mn-cs"/>
              </a:rPr>
              <a:t>What is the are the key ethical issues in research?</a:t>
            </a:r>
          </a:p>
        </p:txBody>
      </p:sp>
      <p:pic>
        <p:nvPicPr>
          <p:cNvPr id="5" name="Picture 4">
            <a:extLst>
              <a:ext uri="{FF2B5EF4-FFF2-40B4-BE49-F238E27FC236}">
                <a16:creationId xmlns:a16="http://schemas.microsoft.com/office/drawing/2014/main" id="{71B7B490-CABE-CDF2-2412-715FD617410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281" r="14281"/>
          <a:stretch/>
        </p:blipFill>
        <p:spPr>
          <a:xfrm>
            <a:off x="5910642" y="578738"/>
            <a:ext cx="5678867" cy="5670549"/>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F2150779-1D5E-7BBB-7F03-9F9C3CB311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2890" y="5723369"/>
            <a:ext cx="1639956" cy="1134621"/>
          </a:xfrm>
          <a:prstGeom prst="rect">
            <a:avLst/>
          </a:prstGeom>
        </p:spPr>
      </p:pic>
      <p:pic>
        <p:nvPicPr>
          <p:cNvPr id="6" name="Picture 5" descr="Icon&#10;&#10;Description automatically generated">
            <a:extLst>
              <a:ext uri="{FF2B5EF4-FFF2-40B4-BE49-F238E27FC236}">
                <a16:creationId xmlns:a16="http://schemas.microsoft.com/office/drawing/2014/main" id="{2A7D1FEC-0CCE-6373-8DE8-B25B8D0D4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159364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18276" y="729523"/>
            <a:ext cx="6858000" cy="5398953"/>
          </a:xfrm>
          <a:prstGeom prst="rect">
            <a:avLst/>
          </a:prstGeom>
          <a:ln>
            <a:noFill/>
          </a:ln>
          <a:effectLst>
            <a:outerShdw blurRad="419100" dist="152400" sx="94000" sy="940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9D09D4-518A-CFE9-3FD9-A2BD10D98BC2}"/>
              </a:ext>
            </a:extLst>
          </p:cNvPr>
          <p:cNvSpPr>
            <a:spLocks noGrp="1"/>
          </p:cNvSpPr>
          <p:nvPr>
            <p:ph type="title"/>
          </p:nvPr>
        </p:nvSpPr>
        <p:spPr>
          <a:xfrm>
            <a:off x="758952" y="785366"/>
            <a:ext cx="4069055" cy="2072853"/>
          </a:xfrm>
        </p:spPr>
        <p:txBody>
          <a:bodyPr anchor="t">
            <a:normAutofit/>
          </a:bodyPr>
          <a:lstStyle/>
          <a:p>
            <a:r>
              <a:rPr lang="en-GB" sz="4000" dirty="0"/>
              <a:t>Ethical issues in research</a:t>
            </a:r>
          </a:p>
        </p:txBody>
      </p:sp>
      <p:pic>
        <p:nvPicPr>
          <p:cNvPr id="7" name="Graphic 6" descr="Scales of Justice">
            <a:extLst>
              <a:ext uri="{FF2B5EF4-FFF2-40B4-BE49-F238E27FC236}">
                <a16:creationId xmlns:a16="http://schemas.microsoft.com/office/drawing/2014/main" id="{B78C1453-A062-EA6F-F419-1C33B8A2E4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6764" y="3429000"/>
            <a:ext cx="2666998" cy="2666998"/>
          </a:xfrm>
          <a:prstGeom prst="rect">
            <a:avLst/>
          </a:prstGeom>
        </p:spPr>
      </p:pic>
      <p:sp>
        <p:nvSpPr>
          <p:cNvPr id="3" name="Content Placeholder 2">
            <a:extLst>
              <a:ext uri="{FF2B5EF4-FFF2-40B4-BE49-F238E27FC236}">
                <a16:creationId xmlns:a16="http://schemas.microsoft.com/office/drawing/2014/main" id="{408B0E0B-BDA6-50E9-5951-EBF30456E2A9}"/>
              </a:ext>
            </a:extLst>
          </p:cNvPr>
          <p:cNvSpPr>
            <a:spLocks noGrp="1"/>
          </p:cNvSpPr>
          <p:nvPr>
            <p:ph idx="1"/>
          </p:nvPr>
        </p:nvSpPr>
        <p:spPr>
          <a:xfrm>
            <a:off x="6096000" y="785366"/>
            <a:ext cx="5257797" cy="5310632"/>
          </a:xfrm>
        </p:spPr>
        <p:txBody>
          <a:bodyPr anchor="ctr">
            <a:normAutofit lnSpcReduction="10000"/>
          </a:bodyPr>
          <a:lstStyle/>
          <a:p>
            <a:pPr marL="0" indent="0" algn="l">
              <a:buNone/>
            </a:pPr>
            <a:r>
              <a:rPr lang="en-GB" sz="2400" i="0" dirty="0">
                <a:solidFill>
                  <a:srgbClr val="111111"/>
                </a:solidFill>
                <a:effectLst/>
              </a:rPr>
              <a:t>Informed Consent</a:t>
            </a:r>
          </a:p>
          <a:p>
            <a:pPr marL="457200" lvl="1" indent="0" algn="l">
              <a:buNone/>
            </a:pPr>
            <a:r>
              <a:rPr lang="en-GB" i="0" dirty="0">
                <a:solidFill>
                  <a:srgbClr val="111111"/>
                </a:solidFill>
                <a:effectLst/>
                <a:latin typeface="Montserrat" panose="00000500000000000000" pitchFamily="2" charset="0"/>
              </a:rPr>
              <a:t>Ensuring participants are fully informed about the study and its risks.</a:t>
            </a:r>
          </a:p>
          <a:p>
            <a:pPr marL="0" indent="0" algn="l">
              <a:buNone/>
            </a:pPr>
            <a:r>
              <a:rPr lang="en-GB" sz="2400" i="0" dirty="0">
                <a:solidFill>
                  <a:srgbClr val="111111"/>
                </a:solidFill>
                <a:effectLst/>
              </a:rPr>
              <a:t>Confidentiality</a:t>
            </a:r>
          </a:p>
          <a:p>
            <a:pPr marL="457200" lvl="1" indent="0" algn="l">
              <a:buNone/>
            </a:pPr>
            <a:r>
              <a:rPr lang="en-GB" i="0" dirty="0">
                <a:solidFill>
                  <a:srgbClr val="111111"/>
                </a:solidFill>
                <a:effectLst/>
                <a:latin typeface="Montserrat" panose="00000500000000000000" pitchFamily="2" charset="0"/>
              </a:rPr>
              <a:t>Protecting the privacy of participants and their data.</a:t>
            </a:r>
          </a:p>
          <a:p>
            <a:pPr marL="0" indent="0" algn="l">
              <a:buNone/>
            </a:pPr>
            <a:r>
              <a:rPr lang="en-GB" sz="2400" i="0" dirty="0">
                <a:solidFill>
                  <a:srgbClr val="111111"/>
                </a:solidFill>
                <a:effectLst/>
              </a:rPr>
              <a:t>Avoidance of Deception</a:t>
            </a:r>
          </a:p>
          <a:p>
            <a:pPr marL="457200" lvl="1" indent="0" algn="l">
              <a:buNone/>
            </a:pPr>
            <a:r>
              <a:rPr lang="en-GB" i="0" dirty="0">
                <a:solidFill>
                  <a:srgbClr val="111111"/>
                </a:solidFill>
                <a:effectLst/>
                <a:latin typeface="Montserrat" panose="00000500000000000000" pitchFamily="2" charset="0"/>
              </a:rPr>
              <a:t>Being transparent with participants about the nature of the research.</a:t>
            </a:r>
          </a:p>
          <a:p>
            <a:pPr marL="0" indent="0" algn="l">
              <a:buNone/>
            </a:pPr>
            <a:r>
              <a:rPr lang="en-GB" sz="2400" i="0" dirty="0">
                <a:solidFill>
                  <a:srgbClr val="111111"/>
                </a:solidFill>
                <a:effectLst/>
              </a:rPr>
              <a:t>Right to Withdraw</a:t>
            </a:r>
          </a:p>
          <a:p>
            <a:pPr marL="457200" lvl="1" indent="0" algn="l">
              <a:buNone/>
            </a:pPr>
            <a:r>
              <a:rPr lang="en-GB" i="0" dirty="0">
                <a:solidFill>
                  <a:srgbClr val="111111"/>
                </a:solidFill>
                <a:effectLst/>
                <a:latin typeface="Montserrat" panose="00000500000000000000" pitchFamily="2" charset="0"/>
              </a:rPr>
              <a:t>Allowing participants to withdraw from the study at any point.</a:t>
            </a:r>
          </a:p>
          <a:p>
            <a:pPr algn="l">
              <a:buFont typeface="+mj-lt"/>
              <a:buAutoNum type="arabicPeriod"/>
            </a:pPr>
            <a:endParaRPr lang="en-GB" b="0" i="0" dirty="0">
              <a:solidFill>
                <a:srgbClr val="111111"/>
              </a:solidFill>
              <a:effectLst/>
              <a:highlight>
                <a:srgbClr val="F7F7F7"/>
              </a:highlight>
              <a:latin typeface="-apple-system"/>
            </a:endParaRPr>
          </a:p>
        </p:txBody>
      </p:sp>
    </p:spTree>
    <p:extLst>
      <p:ext uri="{BB962C8B-B14F-4D97-AF65-F5344CB8AC3E}">
        <p14:creationId xmlns:p14="http://schemas.microsoft.com/office/powerpoint/2010/main" val="3431176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18276" y="729523"/>
            <a:ext cx="6858000" cy="5398953"/>
          </a:xfrm>
          <a:prstGeom prst="rect">
            <a:avLst/>
          </a:prstGeom>
          <a:ln>
            <a:noFill/>
          </a:ln>
          <a:effectLst>
            <a:outerShdw blurRad="419100" dist="152400" sx="94000" sy="940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E7E11-57E0-8D86-4BC8-27C4B7A7023C}"/>
              </a:ext>
            </a:extLst>
          </p:cNvPr>
          <p:cNvSpPr>
            <a:spLocks noGrp="1"/>
          </p:cNvSpPr>
          <p:nvPr>
            <p:ph type="title"/>
          </p:nvPr>
        </p:nvSpPr>
        <p:spPr>
          <a:xfrm>
            <a:off x="758952" y="785366"/>
            <a:ext cx="4069055" cy="2072853"/>
          </a:xfrm>
        </p:spPr>
        <p:txBody>
          <a:bodyPr anchor="t">
            <a:normAutofit/>
          </a:bodyPr>
          <a:lstStyle/>
          <a:p>
            <a:r>
              <a:rPr lang="en-GB" sz="4000" dirty="0"/>
              <a:t>Ethical issues in research</a:t>
            </a:r>
          </a:p>
        </p:txBody>
      </p:sp>
      <p:pic>
        <p:nvPicPr>
          <p:cNvPr id="7" name="Graphic 6" descr="Onboarding">
            <a:extLst>
              <a:ext uri="{FF2B5EF4-FFF2-40B4-BE49-F238E27FC236}">
                <a16:creationId xmlns:a16="http://schemas.microsoft.com/office/drawing/2014/main" id="{25AE58D8-739E-4ECD-01A6-7ACD0B1E9E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6764" y="3429000"/>
            <a:ext cx="2666998" cy="2666998"/>
          </a:xfrm>
          <a:prstGeom prst="rect">
            <a:avLst/>
          </a:prstGeom>
        </p:spPr>
      </p:pic>
      <p:sp>
        <p:nvSpPr>
          <p:cNvPr id="3" name="Content Placeholder 2">
            <a:extLst>
              <a:ext uri="{FF2B5EF4-FFF2-40B4-BE49-F238E27FC236}">
                <a16:creationId xmlns:a16="http://schemas.microsoft.com/office/drawing/2014/main" id="{2B4E02E4-B535-51A0-50A2-948CAB1CC37D}"/>
              </a:ext>
            </a:extLst>
          </p:cNvPr>
          <p:cNvSpPr>
            <a:spLocks noGrp="1"/>
          </p:cNvSpPr>
          <p:nvPr>
            <p:ph idx="1"/>
          </p:nvPr>
        </p:nvSpPr>
        <p:spPr>
          <a:xfrm>
            <a:off x="6096000" y="785366"/>
            <a:ext cx="5701048" cy="5310632"/>
          </a:xfrm>
        </p:spPr>
        <p:txBody>
          <a:bodyPr anchor="ctr">
            <a:noAutofit/>
          </a:bodyPr>
          <a:lstStyle/>
          <a:p>
            <a:pPr marL="0" indent="0">
              <a:buNone/>
            </a:pPr>
            <a:r>
              <a:rPr lang="en-GB" sz="2400" i="0" dirty="0">
                <a:effectLst/>
              </a:rPr>
              <a:t>Risk Minimization</a:t>
            </a:r>
          </a:p>
          <a:p>
            <a:pPr marL="457200" lvl="1" indent="0">
              <a:buNone/>
            </a:pPr>
            <a:r>
              <a:rPr lang="en-GB" i="0" dirty="0">
                <a:effectLst/>
                <a:latin typeface="Montserrat" panose="00000500000000000000" pitchFamily="2" charset="0"/>
              </a:rPr>
              <a:t>Ensuring that the research does not harm participants.</a:t>
            </a:r>
          </a:p>
          <a:p>
            <a:pPr marL="0" indent="0">
              <a:buNone/>
            </a:pPr>
            <a:r>
              <a:rPr lang="en-GB" sz="2400" i="0" dirty="0">
                <a:effectLst/>
              </a:rPr>
              <a:t>Data Integrity</a:t>
            </a:r>
          </a:p>
          <a:p>
            <a:pPr marL="457200" lvl="1" indent="0">
              <a:buNone/>
            </a:pPr>
            <a:r>
              <a:rPr lang="en-GB" i="0" dirty="0">
                <a:effectLst/>
                <a:latin typeface="Montserrat" panose="00000500000000000000" pitchFamily="2" charset="0"/>
              </a:rPr>
              <a:t>Avoiding fabrication or falsification of data.</a:t>
            </a:r>
          </a:p>
          <a:p>
            <a:pPr marL="0" indent="0">
              <a:buNone/>
            </a:pPr>
            <a:r>
              <a:rPr lang="en-GB" sz="2400" i="0" dirty="0">
                <a:effectLst/>
              </a:rPr>
              <a:t>Animal Welfare</a:t>
            </a:r>
          </a:p>
          <a:p>
            <a:pPr marL="457200" lvl="1" indent="0">
              <a:buNone/>
            </a:pPr>
            <a:r>
              <a:rPr lang="en-GB" i="0" dirty="0">
                <a:effectLst/>
                <a:latin typeface="Montserrat" panose="00000500000000000000" pitchFamily="2" charset="0"/>
              </a:rPr>
              <a:t>Treating non-human subjects humanely and ethically.</a:t>
            </a:r>
          </a:p>
          <a:p>
            <a:pPr marL="0" indent="0">
              <a:buNone/>
            </a:pPr>
            <a:r>
              <a:rPr lang="en-GB" sz="2400" i="0" dirty="0">
                <a:effectLst/>
              </a:rPr>
              <a:t>Conflict of Interest</a:t>
            </a:r>
          </a:p>
          <a:p>
            <a:pPr marL="457200" lvl="1" indent="0">
              <a:buNone/>
            </a:pPr>
            <a:r>
              <a:rPr lang="en-GB" i="0" dirty="0">
                <a:effectLst/>
                <a:latin typeface="Montserrat" panose="00000500000000000000" pitchFamily="2" charset="0"/>
              </a:rPr>
              <a:t>Disclosing any potential conflicts that might influence the research.</a:t>
            </a:r>
          </a:p>
          <a:p>
            <a:pPr marL="0" indent="0">
              <a:buNone/>
            </a:pPr>
            <a:r>
              <a:rPr lang="en-GB" sz="2400" i="0" dirty="0">
                <a:effectLst/>
              </a:rPr>
              <a:t>Publication Ethics</a:t>
            </a:r>
          </a:p>
          <a:p>
            <a:pPr marL="457200" lvl="1" indent="0">
              <a:buNone/>
            </a:pPr>
            <a:r>
              <a:rPr lang="en-GB" i="0" dirty="0">
                <a:effectLst/>
                <a:latin typeface="Montserrat" panose="00000500000000000000" pitchFamily="2" charset="0"/>
              </a:rPr>
              <a:t>Giving proper credit and avoiding plagiarism</a:t>
            </a:r>
            <a:endParaRPr lang="en-GB" dirty="0">
              <a:latin typeface="Montserrat" panose="00000500000000000000" pitchFamily="2" charset="0"/>
            </a:endParaRPr>
          </a:p>
        </p:txBody>
      </p:sp>
    </p:spTree>
    <p:extLst>
      <p:ext uri="{BB962C8B-B14F-4D97-AF65-F5344CB8AC3E}">
        <p14:creationId xmlns:p14="http://schemas.microsoft.com/office/powerpoint/2010/main" val="133400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3E5484EC-3189-B21F-B49F-9A20AE381C01}"/>
              </a:ext>
            </a:extLst>
          </p:cNvPr>
          <p:cNvPicPr>
            <a:picLocks noChangeAspect="1"/>
          </p:cNvPicPr>
          <p:nvPr/>
        </p:nvPicPr>
        <p:blipFill rotWithShape="1">
          <a:blip r:embed="rId3"/>
          <a:srcRect t="9937" b="22647"/>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1" name="Rectangle 10">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09538-1CB8-E89F-1CF3-2199FBE65F07}"/>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a:solidFill>
                  <a:schemeClr val="tx1"/>
                </a:solidFill>
                <a:latin typeface="+mj-lt"/>
              </a:rPr>
              <a:t>Summary</a:t>
            </a:r>
          </a:p>
        </p:txBody>
      </p:sp>
      <p:pic>
        <p:nvPicPr>
          <p:cNvPr id="4" name="Picture 3" descr="Icon&#10;&#10;Description automatically generated">
            <a:extLst>
              <a:ext uri="{FF2B5EF4-FFF2-40B4-BE49-F238E27FC236}">
                <a16:creationId xmlns:a16="http://schemas.microsoft.com/office/drawing/2014/main" id="{756D8F03-279D-DD3C-F71C-28B0D90230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411459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E130C-2FDD-647D-79E0-57FA869A0576}"/>
              </a:ext>
            </a:extLst>
          </p:cNvPr>
          <p:cNvSpPr>
            <a:spLocks noGrp="1"/>
          </p:cNvSpPr>
          <p:nvPr>
            <p:ph type="title"/>
          </p:nvPr>
        </p:nvSpPr>
        <p:spPr>
          <a:xfrm>
            <a:off x="7320466" y="609600"/>
            <a:ext cx="4140014" cy="1330839"/>
          </a:xfrm>
        </p:spPr>
        <p:txBody>
          <a:bodyPr>
            <a:normAutofit fontScale="90000"/>
          </a:bodyPr>
          <a:lstStyle/>
          <a:p>
            <a:r>
              <a:rPr lang="en-GB" dirty="0">
                <a:latin typeface="Krana Fat B" panose="00000B00000000000000" pitchFamily="50" charset="0"/>
              </a:rPr>
              <a:t>Introduction to Research Design</a:t>
            </a:r>
          </a:p>
        </p:txBody>
      </p:sp>
      <p:pic>
        <p:nvPicPr>
          <p:cNvPr id="6" name="Picture 5" descr="Person wearing mixed reality smartglasses touching transparent screen">
            <a:extLst>
              <a:ext uri="{FF2B5EF4-FFF2-40B4-BE49-F238E27FC236}">
                <a16:creationId xmlns:a16="http://schemas.microsoft.com/office/drawing/2014/main" id="{9CED46A2-91AC-1FD1-C6F8-C3036A6FEEFD}"/>
              </a:ext>
            </a:extLst>
          </p:cNvPr>
          <p:cNvPicPr>
            <a:picLocks noChangeAspect="1"/>
          </p:cNvPicPr>
          <p:nvPr/>
        </p:nvPicPr>
        <p:blipFill rotWithShape="1">
          <a:blip r:embed="rId3">
            <a:extLst>
              <a:ext uri="{28A0092B-C50C-407E-A947-70E740481C1C}">
                <a14:useLocalDpi xmlns:a14="http://schemas.microsoft.com/office/drawing/2010/main" val="0"/>
              </a:ext>
            </a:extLst>
          </a:blip>
          <a:srcRect l="12711" r="20112"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3CA2B2CC-537E-CB13-2A02-EE8B1710E870}"/>
              </a:ext>
            </a:extLst>
          </p:cNvPr>
          <p:cNvSpPr>
            <a:spLocks noGrp="1"/>
          </p:cNvSpPr>
          <p:nvPr>
            <p:ph idx="1"/>
          </p:nvPr>
        </p:nvSpPr>
        <p:spPr>
          <a:xfrm>
            <a:off x="7320465" y="2550039"/>
            <a:ext cx="4784291" cy="3908586"/>
          </a:xfrm>
        </p:spPr>
        <p:txBody>
          <a:bodyPr>
            <a:normAutofit/>
          </a:bodyPr>
          <a:lstStyle/>
          <a:p>
            <a:pPr>
              <a:buFont typeface="Arial" panose="020B0604020202020204" pitchFamily="34" charset="0"/>
              <a:buChar char="•"/>
            </a:pPr>
            <a:r>
              <a:rPr lang="en-GB" sz="2400" b="0" i="0" dirty="0">
                <a:effectLst/>
              </a:rPr>
              <a:t>Definition of Research Design</a:t>
            </a:r>
          </a:p>
          <a:p>
            <a:pPr>
              <a:buFont typeface="Arial" panose="020B0604020202020204" pitchFamily="34" charset="0"/>
              <a:buChar char="•"/>
            </a:pPr>
            <a:r>
              <a:rPr lang="en-GB" sz="2400" b="0" i="0" dirty="0">
                <a:effectLst/>
              </a:rPr>
              <a:t>Importance of Research Design in Studies</a:t>
            </a:r>
          </a:p>
          <a:p>
            <a:pPr>
              <a:buFont typeface="Arial" panose="020B0604020202020204" pitchFamily="34" charset="0"/>
              <a:buChar char="•"/>
            </a:pPr>
            <a:r>
              <a:rPr lang="en-GB" sz="2400" b="0" i="0" dirty="0">
                <a:effectLst/>
              </a:rPr>
              <a:t>Overview of Methodological Choices</a:t>
            </a:r>
          </a:p>
          <a:p>
            <a:pPr marL="0" indent="0">
              <a:buNone/>
            </a:pPr>
            <a:endParaRPr lang="en-GB" sz="2000" dirty="0">
              <a:latin typeface="Montserrat" panose="00000500000000000000" pitchFamily="2" charset="0"/>
            </a:endParaRPr>
          </a:p>
        </p:txBody>
      </p:sp>
      <p:pic>
        <p:nvPicPr>
          <p:cNvPr id="4" name="Picture 3" descr="Icon&#10;&#10;Description automatically generated">
            <a:extLst>
              <a:ext uri="{FF2B5EF4-FFF2-40B4-BE49-F238E27FC236}">
                <a16:creationId xmlns:a16="http://schemas.microsoft.com/office/drawing/2014/main" id="{8D542928-79D0-5257-71C8-666E52D217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1051376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ABDB-3640-51A2-48C7-39DAA156CDB6}"/>
              </a:ext>
            </a:extLst>
          </p:cNvPr>
          <p:cNvSpPr>
            <a:spLocks noGrp="1"/>
          </p:cNvSpPr>
          <p:nvPr>
            <p:ph type="title"/>
          </p:nvPr>
        </p:nvSpPr>
        <p:spPr/>
        <p:txBody>
          <a:bodyPr/>
          <a:lstStyle/>
          <a:p>
            <a:r>
              <a:rPr lang="en-GB" dirty="0"/>
              <a:t>Qualitative Research Designs</a:t>
            </a:r>
          </a:p>
        </p:txBody>
      </p:sp>
      <p:sp>
        <p:nvSpPr>
          <p:cNvPr id="3" name="Content Placeholder 2">
            <a:extLst>
              <a:ext uri="{FF2B5EF4-FFF2-40B4-BE49-F238E27FC236}">
                <a16:creationId xmlns:a16="http://schemas.microsoft.com/office/drawing/2014/main" id="{99784848-C929-40CD-32F8-524F05005400}"/>
              </a:ext>
            </a:extLst>
          </p:cNvPr>
          <p:cNvSpPr>
            <a:spLocks noGrp="1"/>
          </p:cNvSpPr>
          <p:nvPr>
            <p:ph idx="1"/>
          </p:nvPr>
        </p:nvSpPr>
        <p:spPr/>
        <p:txBody>
          <a:bodyPr>
            <a:normAutofit/>
          </a:bodyPr>
          <a:lstStyle/>
          <a:p>
            <a:r>
              <a:rPr lang="en-GB" dirty="0"/>
              <a:t>Phenomenological Studies</a:t>
            </a:r>
          </a:p>
          <a:p>
            <a:pPr lvl="1"/>
            <a:r>
              <a:rPr lang="en-GB" dirty="0"/>
              <a:t>Phenomenological studies are a fascinating area of research that focus on understanding human experiences from a first-person perspective. It’s a qualitative research method that seeks to describe and interpret the lived experiences of individuals, aiming to uncover the essence and meaning of these experiences as they are perceived by the participants</a:t>
            </a:r>
          </a:p>
          <a:p>
            <a:r>
              <a:rPr lang="en-GB" dirty="0"/>
              <a:t>Grounded Theory Research</a:t>
            </a:r>
          </a:p>
          <a:p>
            <a:pPr lvl="1"/>
            <a:r>
              <a:rPr lang="en-GB" dirty="0"/>
              <a:t>It aims to generate theories that are ‘grounded’ in the empirical reality of the research context. The process involves data collection, coding, categorization, and analysis to identify patterns and relationships within the data</a:t>
            </a:r>
          </a:p>
          <a:p>
            <a:endParaRPr lang="en-GB" dirty="0"/>
          </a:p>
        </p:txBody>
      </p:sp>
    </p:spTree>
    <p:extLst>
      <p:ext uri="{BB962C8B-B14F-4D97-AF65-F5344CB8AC3E}">
        <p14:creationId xmlns:p14="http://schemas.microsoft.com/office/powerpoint/2010/main" val="229759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AF74-884A-ECC6-0869-00023C276158}"/>
              </a:ext>
            </a:extLst>
          </p:cNvPr>
          <p:cNvSpPr>
            <a:spLocks noGrp="1"/>
          </p:cNvSpPr>
          <p:nvPr>
            <p:ph type="title"/>
          </p:nvPr>
        </p:nvSpPr>
        <p:spPr/>
        <p:txBody>
          <a:bodyPr/>
          <a:lstStyle/>
          <a:p>
            <a:r>
              <a:rPr lang="en-GB" dirty="0"/>
              <a:t>Qualitative Research Designs</a:t>
            </a:r>
          </a:p>
        </p:txBody>
      </p:sp>
      <p:sp>
        <p:nvSpPr>
          <p:cNvPr id="3" name="Content Placeholder 2">
            <a:extLst>
              <a:ext uri="{FF2B5EF4-FFF2-40B4-BE49-F238E27FC236}">
                <a16:creationId xmlns:a16="http://schemas.microsoft.com/office/drawing/2014/main" id="{4A9C3666-C935-B28C-F7B1-31CC96833F48}"/>
              </a:ext>
            </a:extLst>
          </p:cNvPr>
          <p:cNvSpPr>
            <a:spLocks noGrp="1"/>
          </p:cNvSpPr>
          <p:nvPr>
            <p:ph idx="1"/>
          </p:nvPr>
        </p:nvSpPr>
        <p:spPr/>
        <p:txBody>
          <a:bodyPr/>
          <a:lstStyle/>
          <a:p>
            <a:r>
              <a:rPr lang="en-GB" dirty="0"/>
              <a:t>Ethnographic Research</a:t>
            </a:r>
          </a:p>
          <a:p>
            <a:pPr lvl="1"/>
            <a:r>
              <a:rPr lang="en-GB" dirty="0"/>
              <a:t> detailed study of people and cultures. It’s about immersing oneself in a community to observe and interact with its members, gaining a deep understanding of their social interactions, behaviours, and perceptions</a:t>
            </a:r>
          </a:p>
          <a:p>
            <a:r>
              <a:rPr lang="en-GB" dirty="0"/>
              <a:t>Case Study Research</a:t>
            </a:r>
          </a:p>
          <a:p>
            <a:pPr lvl="1"/>
            <a:r>
              <a:rPr lang="en-GB" dirty="0"/>
              <a:t>A case study involves an intensive, detailed examination of a single instance, event, or situation. It’s used to generate insights into real-world complexities by analysing context, data, and variables to understand patterns, causes, and effects</a:t>
            </a:r>
          </a:p>
        </p:txBody>
      </p:sp>
    </p:spTree>
    <p:extLst>
      <p:ext uri="{BB962C8B-B14F-4D97-AF65-F5344CB8AC3E}">
        <p14:creationId xmlns:p14="http://schemas.microsoft.com/office/powerpoint/2010/main" val="3902543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0D285-6CE5-BDBE-94A0-F4E1C55D6A9F}"/>
              </a:ext>
            </a:extLst>
          </p:cNvPr>
          <p:cNvSpPr>
            <a:spLocks noGrp="1"/>
          </p:cNvSpPr>
          <p:nvPr>
            <p:ph type="title"/>
          </p:nvPr>
        </p:nvSpPr>
        <p:spPr/>
        <p:txBody>
          <a:bodyPr/>
          <a:lstStyle/>
          <a:p>
            <a:r>
              <a:rPr lang="en-GB" dirty="0"/>
              <a:t>Mixed Methods</a:t>
            </a:r>
          </a:p>
        </p:txBody>
      </p:sp>
      <p:sp>
        <p:nvSpPr>
          <p:cNvPr id="3" name="Content Placeholder 2">
            <a:extLst>
              <a:ext uri="{FF2B5EF4-FFF2-40B4-BE49-F238E27FC236}">
                <a16:creationId xmlns:a16="http://schemas.microsoft.com/office/drawing/2014/main" id="{8BAFFE63-557E-8C9F-59FA-A40841D7C54E}"/>
              </a:ext>
            </a:extLst>
          </p:cNvPr>
          <p:cNvSpPr>
            <a:spLocks noGrp="1"/>
          </p:cNvSpPr>
          <p:nvPr>
            <p:ph idx="1"/>
          </p:nvPr>
        </p:nvSpPr>
        <p:spPr/>
        <p:txBody>
          <a:bodyPr/>
          <a:lstStyle/>
          <a:p>
            <a:r>
              <a:rPr lang="en-GB" b="1" dirty="0"/>
              <a:t>Convergent Parallel Design: </a:t>
            </a:r>
          </a:p>
          <a:p>
            <a:pPr lvl="1"/>
            <a:r>
              <a:rPr lang="en-GB" dirty="0"/>
              <a:t>quantitative and qualitative data simultaneously and then merging the data to provide a comprehensive analysis of the research question</a:t>
            </a:r>
          </a:p>
          <a:p>
            <a:r>
              <a:rPr lang="en-GB" b="1" dirty="0"/>
              <a:t>Explanatory Sequential Design</a:t>
            </a:r>
            <a:r>
              <a:rPr lang="en-GB" dirty="0"/>
              <a:t>: </a:t>
            </a:r>
          </a:p>
          <a:p>
            <a:pPr lvl="1"/>
            <a:r>
              <a:rPr lang="en-GB" dirty="0"/>
              <a:t>In this design, quantitative data is collected and analysed first. The results are then used to inform the subsequent qualitative phase of the research</a:t>
            </a:r>
          </a:p>
          <a:p>
            <a:r>
              <a:rPr lang="en-GB" b="1" dirty="0"/>
              <a:t>Exploratory Sequential Design: </a:t>
            </a:r>
          </a:p>
          <a:p>
            <a:pPr lvl="1"/>
            <a:r>
              <a:rPr lang="en-GB" dirty="0"/>
              <a:t>Starts with qualitative data collection and analysis, which is used to develop quantitative measures and instruments in the second phase.</a:t>
            </a:r>
          </a:p>
        </p:txBody>
      </p:sp>
    </p:spTree>
    <p:extLst>
      <p:ext uri="{BB962C8B-B14F-4D97-AF65-F5344CB8AC3E}">
        <p14:creationId xmlns:p14="http://schemas.microsoft.com/office/powerpoint/2010/main" val="3289570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D384-18B2-DD5D-DF03-A58DF27785A2}"/>
              </a:ext>
            </a:extLst>
          </p:cNvPr>
          <p:cNvSpPr>
            <a:spLocks noGrp="1"/>
          </p:cNvSpPr>
          <p:nvPr>
            <p:ph type="title"/>
          </p:nvPr>
        </p:nvSpPr>
        <p:spPr/>
        <p:txBody>
          <a:bodyPr/>
          <a:lstStyle/>
          <a:p>
            <a:r>
              <a:rPr lang="en-GB" dirty="0"/>
              <a:t>Mixed Methods</a:t>
            </a:r>
          </a:p>
        </p:txBody>
      </p:sp>
      <p:sp>
        <p:nvSpPr>
          <p:cNvPr id="3" name="Content Placeholder 2">
            <a:extLst>
              <a:ext uri="{FF2B5EF4-FFF2-40B4-BE49-F238E27FC236}">
                <a16:creationId xmlns:a16="http://schemas.microsoft.com/office/drawing/2014/main" id="{28A934E9-EC5F-9492-5245-1DB09F14F3D8}"/>
              </a:ext>
            </a:extLst>
          </p:cNvPr>
          <p:cNvSpPr>
            <a:spLocks noGrp="1"/>
          </p:cNvSpPr>
          <p:nvPr>
            <p:ph idx="1"/>
          </p:nvPr>
        </p:nvSpPr>
        <p:spPr/>
        <p:txBody>
          <a:bodyPr/>
          <a:lstStyle/>
          <a:p>
            <a:r>
              <a:rPr lang="en-GB" b="1" dirty="0"/>
              <a:t>Transformative Design: </a:t>
            </a:r>
          </a:p>
          <a:p>
            <a:pPr lvl="1"/>
            <a:r>
              <a:rPr lang="en-GB" dirty="0"/>
              <a:t>A theoretical lens as an overarching perspective within a design that contains both quantitative and qualitative data collection and analysis components.</a:t>
            </a:r>
          </a:p>
          <a:p>
            <a:r>
              <a:rPr lang="en-GB" b="1" dirty="0"/>
              <a:t>Embedded Design: </a:t>
            </a:r>
          </a:p>
          <a:p>
            <a:pPr lvl="1"/>
            <a:r>
              <a:rPr lang="en-GB" dirty="0"/>
              <a:t>Design includes one data collection method within another. For example, qualitative data collection can be embedded within a primarily quantitative research study to provide additional insights into the quantitative results3.</a:t>
            </a:r>
          </a:p>
          <a:p>
            <a:endParaRPr lang="en-GB" dirty="0"/>
          </a:p>
        </p:txBody>
      </p:sp>
    </p:spTree>
    <p:extLst>
      <p:ext uri="{BB962C8B-B14F-4D97-AF65-F5344CB8AC3E}">
        <p14:creationId xmlns:p14="http://schemas.microsoft.com/office/powerpoint/2010/main" val="1995328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2655-0A7F-DD50-80A2-2F2865E58393}"/>
              </a:ext>
            </a:extLst>
          </p:cNvPr>
          <p:cNvSpPr>
            <a:spLocks noGrp="1"/>
          </p:cNvSpPr>
          <p:nvPr>
            <p:ph type="title"/>
          </p:nvPr>
        </p:nvSpPr>
        <p:spPr>
          <a:xfrm>
            <a:off x="838200" y="365125"/>
            <a:ext cx="5387502" cy="1325563"/>
          </a:xfrm>
        </p:spPr>
        <p:txBody>
          <a:bodyPr vert="horz" lIns="91440" tIns="45720" rIns="91440" bIns="45720" rtlCol="0" anchor="ctr">
            <a:normAutofit/>
          </a:bodyPr>
          <a:lstStyle/>
          <a:p>
            <a:r>
              <a:rPr lang="en-US" dirty="0">
                <a:solidFill>
                  <a:schemeClr val="tx1"/>
                </a:solidFill>
                <a:latin typeface="+mj-lt"/>
              </a:rPr>
              <a:t>Q#6</a:t>
            </a:r>
          </a:p>
        </p:txBody>
      </p:sp>
      <p:sp>
        <p:nvSpPr>
          <p:cNvPr id="3" name="Content Placeholder 2">
            <a:extLst>
              <a:ext uri="{FF2B5EF4-FFF2-40B4-BE49-F238E27FC236}">
                <a16:creationId xmlns:a16="http://schemas.microsoft.com/office/drawing/2014/main" id="{7BBB04ED-72AD-89C1-FA3B-C0CE5C38762F}"/>
              </a:ext>
            </a:extLst>
          </p:cNvPr>
          <p:cNvSpPr>
            <a:spLocks noGrp="1"/>
          </p:cNvSpPr>
          <p:nvPr>
            <p:ph idx="1"/>
          </p:nvPr>
        </p:nvSpPr>
        <p:spPr>
          <a:xfrm>
            <a:off x="838200" y="1825625"/>
            <a:ext cx="5387502" cy="4351338"/>
          </a:xfrm>
        </p:spPr>
        <p:txBody>
          <a:bodyPr vert="horz" lIns="91440" tIns="45720" rIns="91440" bIns="45720" rtlCol="0">
            <a:normAutofit/>
          </a:bodyPr>
          <a:lstStyle/>
          <a:p>
            <a:r>
              <a:rPr lang="en-US" dirty="0">
                <a:latin typeface="+mn-lt"/>
              </a:rPr>
              <a:t>What are the basic types of research design?</a:t>
            </a:r>
          </a:p>
          <a:p>
            <a:r>
              <a:rPr lang="en-US" dirty="0">
                <a:latin typeface="+mn-lt"/>
              </a:rPr>
              <a:t>10 minutes – list characteristics</a:t>
            </a:r>
          </a:p>
        </p:txBody>
      </p:sp>
      <p:pic>
        <p:nvPicPr>
          <p:cNvPr id="5" name="Picture 4">
            <a:extLst>
              <a:ext uri="{FF2B5EF4-FFF2-40B4-BE49-F238E27FC236}">
                <a16:creationId xmlns:a16="http://schemas.microsoft.com/office/drawing/2014/main" id="{71B7B490-CABE-CDF2-2412-715FD617410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161" r="6728"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pic>
        <p:nvPicPr>
          <p:cNvPr id="8" name="Picture 7" descr="A picture containing clipart&#10;&#10;Description automatically generated">
            <a:extLst>
              <a:ext uri="{FF2B5EF4-FFF2-40B4-BE49-F238E27FC236}">
                <a16:creationId xmlns:a16="http://schemas.microsoft.com/office/drawing/2014/main" id="{F2150779-1D5E-7BBB-7F03-9F9C3CB311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2890" y="5723369"/>
            <a:ext cx="1639956" cy="1134621"/>
          </a:xfrm>
          <a:prstGeom prst="rect">
            <a:avLst/>
          </a:prstGeom>
        </p:spPr>
      </p:pic>
    </p:spTree>
    <p:extLst>
      <p:ext uri="{BB962C8B-B14F-4D97-AF65-F5344CB8AC3E}">
        <p14:creationId xmlns:p14="http://schemas.microsoft.com/office/powerpoint/2010/main" val="356532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FE4E54-96A6-84C9-B0AB-73A72CD48673}"/>
              </a:ext>
            </a:extLst>
          </p:cNvPr>
          <p:cNvSpPr>
            <a:spLocks noGrp="1"/>
          </p:cNvSpPr>
          <p:nvPr>
            <p:ph type="title"/>
          </p:nvPr>
        </p:nvSpPr>
        <p:spPr>
          <a:xfrm>
            <a:off x="450253" y="802955"/>
            <a:ext cx="5332395" cy="1454051"/>
          </a:xfrm>
        </p:spPr>
        <p:txBody>
          <a:bodyPr>
            <a:normAutofit/>
          </a:bodyPr>
          <a:lstStyle/>
          <a:p>
            <a:r>
              <a:rPr lang="en-GB" sz="3600" dirty="0">
                <a:solidFill>
                  <a:schemeClr val="tx2"/>
                </a:solidFill>
              </a:rPr>
              <a:t>Qualitative Research Designs</a:t>
            </a:r>
          </a:p>
        </p:txBody>
      </p:sp>
      <p:sp>
        <p:nvSpPr>
          <p:cNvPr id="3" name="Content Placeholder 2">
            <a:extLst>
              <a:ext uri="{FF2B5EF4-FFF2-40B4-BE49-F238E27FC236}">
                <a16:creationId xmlns:a16="http://schemas.microsoft.com/office/drawing/2014/main" id="{D84C76F5-E0AE-AADA-30AF-934A650A341C}"/>
              </a:ext>
            </a:extLst>
          </p:cNvPr>
          <p:cNvSpPr>
            <a:spLocks noGrp="1"/>
          </p:cNvSpPr>
          <p:nvPr>
            <p:ph idx="1"/>
          </p:nvPr>
        </p:nvSpPr>
        <p:spPr>
          <a:xfrm>
            <a:off x="450253" y="2422599"/>
            <a:ext cx="6587801" cy="3639289"/>
          </a:xfrm>
        </p:spPr>
        <p:txBody>
          <a:bodyPr anchor="ctr">
            <a:normAutofit lnSpcReduction="10000"/>
          </a:bodyPr>
          <a:lstStyle/>
          <a:p>
            <a:r>
              <a:rPr lang="en-GB" dirty="0">
                <a:solidFill>
                  <a:schemeClr val="tx2"/>
                </a:solidFill>
              </a:rPr>
              <a:t>Focuses on understanding the meaning, characteristics, and concepts of a particular phenomenon.</a:t>
            </a:r>
          </a:p>
          <a:p>
            <a:r>
              <a:rPr lang="en-GB" dirty="0">
                <a:solidFill>
                  <a:schemeClr val="tx2"/>
                </a:solidFill>
              </a:rPr>
              <a:t>Data is collected through interviews, focus groups, observations, and textual analysis.</a:t>
            </a:r>
          </a:p>
          <a:p>
            <a:r>
              <a:rPr lang="en-GB" dirty="0">
                <a:solidFill>
                  <a:schemeClr val="tx2"/>
                </a:solidFill>
              </a:rPr>
              <a:t>Analysis involves identifying patterns, themes, and narratives.</a:t>
            </a:r>
          </a:p>
          <a:p>
            <a:endParaRPr lang="en-GB" sz="18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Eyes">
            <a:extLst>
              <a:ext uri="{FF2B5EF4-FFF2-40B4-BE49-F238E27FC236}">
                <a16:creationId xmlns:a16="http://schemas.microsoft.com/office/drawing/2014/main" id="{16EE6320-D8AE-840F-B172-D0112ED6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pic>
        <p:nvPicPr>
          <p:cNvPr id="4" name="Picture 3" descr="Icon&#10;&#10;Description automatically generated">
            <a:extLst>
              <a:ext uri="{FF2B5EF4-FFF2-40B4-BE49-F238E27FC236}">
                <a16:creationId xmlns:a16="http://schemas.microsoft.com/office/drawing/2014/main" id="{AF41902C-5976-051F-442E-0AD814E6FD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3146115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2655-0A7F-DD50-80A2-2F2865E58393}"/>
              </a:ext>
            </a:extLst>
          </p:cNvPr>
          <p:cNvSpPr>
            <a:spLocks noGrp="1"/>
          </p:cNvSpPr>
          <p:nvPr>
            <p:ph type="title"/>
          </p:nvPr>
        </p:nvSpPr>
        <p:spPr>
          <a:xfrm>
            <a:off x="838200" y="365125"/>
            <a:ext cx="5387502" cy="1325563"/>
          </a:xfrm>
        </p:spPr>
        <p:txBody>
          <a:bodyPr vert="horz" lIns="91440" tIns="45720" rIns="91440" bIns="45720" rtlCol="0" anchor="ctr">
            <a:normAutofit/>
          </a:bodyPr>
          <a:lstStyle/>
          <a:p>
            <a:r>
              <a:rPr lang="en-US" dirty="0">
                <a:solidFill>
                  <a:schemeClr val="tx1"/>
                </a:solidFill>
                <a:latin typeface="+mj-lt"/>
              </a:rPr>
              <a:t>Q#7</a:t>
            </a:r>
          </a:p>
        </p:txBody>
      </p:sp>
      <p:sp>
        <p:nvSpPr>
          <p:cNvPr id="3" name="Content Placeholder 2">
            <a:extLst>
              <a:ext uri="{FF2B5EF4-FFF2-40B4-BE49-F238E27FC236}">
                <a16:creationId xmlns:a16="http://schemas.microsoft.com/office/drawing/2014/main" id="{7BBB04ED-72AD-89C1-FA3B-C0CE5C38762F}"/>
              </a:ext>
            </a:extLst>
          </p:cNvPr>
          <p:cNvSpPr>
            <a:spLocks noGrp="1"/>
          </p:cNvSpPr>
          <p:nvPr>
            <p:ph idx="1"/>
          </p:nvPr>
        </p:nvSpPr>
        <p:spPr>
          <a:xfrm>
            <a:off x="838200" y="1825625"/>
            <a:ext cx="5387502" cy="4351338"/>
          </a:xfrm>
        </p:spPr>
        <p:txBody>
          <a:bodyPr vert="horz" lIns="91440" tIns="45720" rIns="91440" bIns="45720" rtlCol="0">
            <a:normAutofit/>
          </a:bodyPr>
          <a:lstStyle/>
          <a:p>
            <a:r>
              <a:rPr lang="en-US" dirty="0">
                <a:latin typeface="+mn-lt"/>
              </a:rPr>
              <a:t>How does qualitative research differ from quantitative?</a:t>
            </a:r>
          </a:p>
        </p:txBody>
      </p:sp>
      <p:pic>
        <p:nvPicPr>
          <p:cNvPr id="5" name="Picture 4">
            <a:extLst>
              <a:ext uri="{FF2B5EF4-FFF2-40B4-BE49-F238E27FC236}">
                <a16:creationId xmlns:a16="http://schemas.microsoft.com/office/drawing/2014/main" id="{71B7B490-CABE-CDF2-2412-715FD617410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161" r="6728"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pic>
        <p:nvPicPr>
          <p:cNvPr id="8" name="Picture 7" descr="A picture containing clipart&#10;&#10;Description automatically generated">
            <a:extLst>
              <a:ext uri="{FF2B5EF4-FFF2-40B4-BE49-F238E27FC236}">
                <a16:creationId xmlns:a16="http://schemas.microsoft.com/office/drawing/2014/main" id="{F2150779-1D5E-7BBB-7F03-9F9C3CB311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2890" y="5723369"/>
            <a:ext cx="1639956" cy="1134621"/>
          </a:xfrm>
          <a:prstGeom prst="rect">
            <a:avLst/>
          </a:prstGeom>
        </p:spPr>
      </p:pic>
    </p:spTree>
    <p:extLst>
      <p:ext uri="{BB962C8B-B14F-4D97-AF65-F5344CB8AC3E}">
        <p14:creationId xmlns:p14="http://schemas.microsoft.com/office/powerpoint/2010/main" val="398086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07EC0B-6F18-4CC6-A161-42CC6FAB2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A2D0E8-DA16-6573-1352-745F97212B7A}"/>
              </a:ext>
            </a:extLst>
          </p:cNvPr>
          <p:cNvSpPr>
            <a:spLocks noGrp="1"/>
          </p:cNvSpPr>
          <p:nvPr>
            <p:ph type="title"/>
          </p:nvPr>
        </p:nvSpPr>
        <p:spPr>
          <a:xfrm>
            <a:off x="6751320" y="4586599"/>
            <a:ext cx="4869179" cy="1325563"/>
          </a:xfrm>
        </p:spPr>
        <p:txBody>
          <a:bodyPr anchor="t">
            <a:normAutofit/>
          </a:bodyPr>
          <a:lstStyle/>
          <a:p>
            <a:r>
              <a:rPr lang="en-GB" dirty="0">
                <a:solidFill>
                  <a:srgbClr val="003E50"/>
                </a:solidFill>
              </a:rPr>
              <a:t>Quantitative Research</a:t>
            </a:r>
          </a:p>
        </p:txBody>
      </p:sp>
      <p:pic>
        <p:nvPicPr>
          <p:cNvPr id="5" name="Picture 4" descr="Sample being pipetted into a petri dish">
            <a:extLst>
              <a:ext uri="{FF2B5EF4-FFF2-40B4-BE49-F238E27FC236}">
                <a16:creationId xmlns:a16="http://schemas.microsoft.com/office/drawing/2014/main" id="{BA0B682F-E4B5-907F-4D38-1FF9A06B0D0B}"/>
              </a:ext>
            </a:extLst>
          </p:cNvPr>
          <p:cNvPicPr>
            <a:picLocks noChangeAspect="1"/>
          </p:cNvPicPr>
          <p:nvPr/>
        </p:nvPicPr>
        <p:blipFill rotWithShape="1">
          <a:blip r:embed="rId3"/>
          <a:srcRect l="31056"/>
          <a:stretch/>
        </p:blipFill>
        <p:spPr>
          <a:xfrm>
            <a:off x="-1" y="10"/>
            <a:ext cx="6324601" cy="6857264"/>
          </a:xfrm>
          <a:prstGeom prst="rect">
            <a:avLst/>
          </a:prstGeom>
        </p:spPr>
      </p:pic>
      <p:grpSp>
        <p:nvGrpSpPr>
          <p:cNvPr id="11" name="Group 10">
            <a:extLst>
              <a:ext uri="{FF2B5EF4-FFF2-40B4-BE49-F238E27FC236}">
                <a16:creationId xmlns:a16="http://schemas.microsoft.com/office/drawing/2014/main" id="{2F263D67-9B31-4F2B-B228-27FD3112D7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423049" cy="6858001"/>
            <a:chOff x="0" y="0"/>
            <a:chExt cx="6423049" cy="6858001"/>
          </a:xfrm>
        </p:grpSpPr>
        <p:sp>
          <p:nvSpPr>
            <p:cNvPr id="12" name="Freeform: Shape 11">
              <a:extLst>
                <a:ext uri="{FF2B5EF4-FFF2-40B4-BE49-F238E27FC236}">
                  <a16:creationId xmlns:a16="http://schemas.microsoft.com/office/drawing/2014/main" id="{00DF1CD8-441E-4077-9B3C-7E96D92E0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18714" cy="6858000"/>
            </a:xfrm>
            <a:custGeom>
              <a:avLst/>
              <a:gdLst>
                <a:gd name="connsiteX0" fmla="*/ 0 w 6018714"/>
                <a:gd name="connsiteY0" fmla="*/ 6499477 h 6858000"/>
                <a:gd name="connsiteX1" fmla="*/ 248639 w 6018714"/>
                <a:gd name="connsiteY1" fmla="*/ 6701197 h 6858000"/>
                <a:gd name="connsiteX2" fmla="*/ 392359 w 6018714"/>
                <a:gd name="connsiteY2" fmla="*/ 6814935 h 6858000"/>
                <a:gd name="connsiteX3" fmla="*/ 448656 w 6018714"/>
                <a:gd name="connsiteY3" fmla="*/ 6858000 h 6858000"/>
                <a:gd name="connsiteX4" fmla="*/ 0 w 6018714"/>
                <a:gd name="connsiteY4" fmla="*/ 6858000 h 6858000"/>
                <a:gd name="connsiteX5" fmla="*/ 998246 w 6018714"/>
                <a:gd name="connsiteY5" fmla="*/ 0 h 6858000"/>
                <a:gd name="connsiteX6" fmla="*/ 1984114 w 6018714"/>
                <a:gd name="connsiteY6" fmla="*/ 0 h 6858000"/>
                <a:gd name="connsiteX7" fmla="*/ 2011390 w 6018714"/>
                <a:gd name="connsiteY7" fmla="*/ 2333 h 6858000"/>
                <a:gd name="connsiteX8" fmla="*/ 4182319 w 6018714"/>
                <a:gd name="connsiteY8" fmla="*/ 838030 h 6858000"/>
                <a:gd name="connsiteX9" fmla="*/ 4785565 w 6018714"/>
                <a:gd name="connsiteY9" fmla="*/ 1338564 h 6858000"/>
                <a:gd name="connsiteX10" fmla="*/ 5695308 w 6018714"/>
                <a:gd name="connsiteY10" fmla="*/ 2616232 h 6858000"/>
                <a:gd name="connsiteX11" fmla="*/ 5937944 w 6018714"/>
                <a:gd name="connsiteY11" fmla="*/ 3368583 h 6858000"/>
                <a:gd name="connsiteX12" fmla="*/ 6018677 w 6018714"/>
                <a:gd name="connsiteY12" fmla="*/ 4153681 h 6858000"/>
                <a:gd name="connsiteX13" fmla="*/ 5990165 w 6018714"/>
                <a:gd name="connsiteY13" fmla="*/ 4557147 h 6858000"/>
                <a:gd name="connsiteX14" fmla="*/ 5982312 w 6018714"/>
                <a:gd name="connsiteY14" fmla="*/ 4607451 h 6858000"/>
                <a:gd name="connsiteX15" fmla="*/ 5972856 w 6018714"/>
                <a:gd name="connsiteY15" fmla="*/ 4657609 h 6858000"/>
                <a:gd name="connsiteX16" fmla="*/ 5951328 w 6018714"/>
                <a:gd name="connsiteY16" fmla="*/ 4757628 h 6858000"/>
                <a:gd name="connsiteX17" fmla="*/ 5893141 w 6018714"/>
                <a:gd name="connsiteY17" fmla="*/ 4953827 h 6858000"/>
                <a:gd name="connsiteX18" fmla="*/ 5817644 w 6018714"/>
                <a:gd name="connsiteY18" fmla="*/ 5141915 h 6858000"/>
                <a:gd name="connsiteX19" fmla="*/ 5728909 w 6018714"/>
                <a:gd name="connsiteY19" fmla="*/ 5322626 h 6858000"/>
                <a:gd name="connsiteX20" fmla="*/ 5532095 w 6018714"/>
                <a:gd name="connsiteY20" fmla="*/ 5663839 h 6858000"/>
                <a:gd name="connsiteX21" fmla="*/ 5330043 w 6018714"/>
                <a:gd name="connsiteY21" fmla="*/ 5988236 h 6858000"/>
                <a:gd name="connsiteX22" fmla="*/ 5232580 w 6018714"/>
                <a:gd name="connsiteY22" fmla="*/ 6146081 h 6858000"/>
                <a:gd name="connsiteX23" fmla="*/ 5183269 w 6018714"/>
                <a:gd name="connsiteY23" fmla="*/ 6227660 h 6858000"/>
                <a:gd name="connsiteX24" fmla="*/ 5131628 w 6018714"/>
                <a:gd name="connsiteY24" fmla="*/ 6311451 h 6858000"/>
                <a:gd name="connsiteX25" fmla="*/ 4910811 w 6018714"/>
                <a:gd name="connsiteY25" fmla="*/ 6641009 h 6858000"/>
                <a:gd name="connsiteX26" fmla="*/ 4788885 w 6018714"/>
                <a:gd name="connsiteY26" fmla="*/ 6800448 h 6858000"/>
                <a:gd name="connsiteX27" fmla="*/ 4739213 w 6018714"/>
                <a:gd name="connsiteY27" fmla="*/ 6858000 h 6858000"/>
                <a:gd name="connsiteX28" fmla="*/ 3950454 w 6018714"/>
                <a:gd name="connsiteY28" fmla="*/ 6858000 h 6858000"/>
                <a:gd name="connsiteX29" fmla="*/ 4012997 w 6018714"/>
                <a:gd name="connsiteY29" fmla="*/ 6806378 h 6858000"/>
                <a:gd name="connsiteX30" fmla="*/ 4268871 w 6018714"/>
                <a:gd name="connsiteY30" fmla="*/ 6566512 h 6858000"/>
                <a:gd name="connsiteX31" fmla="*/ 4750072 w 6018714"/>
                <a:gd name="connsiteY31" fmla="*/ 6033375 h 6858000"/>
                <a:gd name="connsiteX32" fmla="*/ 4806075 w 6018714"/>
                <a:gd name="connsiteY32" fmla="*/ 5961092 h 6858000"/>
                <a:gd name="connsiteX33" fmla="*/ 4863244 w 6018714"/>
                <a:gd name="connsiteY33" fmla="*/ 5885856 h 6858000"/>
                <a:gd name="connsiteX34" fmla="*/ 4982235 w 6018714"/>
                <a:gd name="connsiteY34" fmla="*/ 5732288 h 6858000"/>
                <a:gd name="connsiteX35" fmla="*/ 5221526 w 6018714"/>
                <a:gd name="connsiteY35" fmla="*/ 5438135 h 6858000"/>
                <a:gd name="connsiteX36" fmla="*/ 5442633 w 6018714"/>
                <a:gd name="connsiteY36" fmla="*/ 5146193 h 6858000"/>
                <a:gd name="connsiteX37" fmla="*/ 5538350 w 6018714"/>
                <a:gd name="connsiteY37" fmla="*/ 4995133 h 6858000"/>
                <a:gd name="connsiteX38" fmla="*/ 5621702 w 6018714"/>
                <a:gd name="connsiteY38" fmla="*/ 4839205 h 6858000"/>
                <a:gd name="connsiteX39" fmla="*/ 5741275 w 6018714"/>
                <a:gd name="connsiteY39" fmla="*/ 4507728 h 6858000"/>
                <a:gd name="connsiteX40" fmla="*/ 5781714 w 6018714"/>
                <a:gd name="connsiteY40" fmla="*/ 4153681 h 6858000"/>
                <a:gd name="connsiteX41" fmla="*/ 5685706 w 6018714"/>
                <a:gd name="connsiteY41" fmla="*/ 3428918 h 6858000"/>
                <a:gd name="connsiteX42" fmla="*/ 5422122 w 6018714"/>
                <a:gd name="connsiteY42" fmla="*/ 2750328 h 6858000"/>
                <a:gd name="connsiteX43" fmla="*/ 5033730 w 6018714"/>
                <a:gd name="connsiteY43" fmla="*/ 2136204 h 6858000"/>
                <a:gd name="connsiteX44" fmla="*/ 4542784 w 6018714"/>
                <a:gd name="connsiteY44" fmla="*/ 1601886 h 6858000"/>
                <a:gd name="connsiteX45" fmla="*/ 2668605 w 6018714"/>
                <a:gd name="connsiteY45" fmla="*/ 539746 h 6858000"/>
                <a:gd name="connsiteX46" fmla="*/ 1965570 w 6018714"/>
                <a:gd name="connsiteY46" fmla="*/ 389865 h 6858000"/>
                <a:gd name="connsiteX47" fmla="*/ 1249006 w 6018714"/>
                <a:gd name="connsiteY47" fmla="*/ 363461 h 6858000"/>
                <a:gd name="connsiteX48" fmla="*/ 542188 w 6018714"/>
                <a:gd name="connsiteY48" fmla="*/ 465544 h 6858000"/>
                <a:gd name="connsiteX49" fmla="*/ 37349 w 6018714"/>
                <a:gd name="connsiteY49" fmla="*/ 636266 h 6858000"/>
                <a:gd name="connsiteX50" fmla="*/ 0 w 6018714"/>
                <a:gd name="connsiteY50" fmla="*/ 653785 h 6858000"/>
                <a:gd name="connsiteX51" fmla="*/ 0 w 6018714"/>
                <a:gd name="connsiteY51" fmla="*/ 255198 h 6858000"/>
                <a:gd name="connsiteX52" fmla="*/ 167136 w 6018714"/>
                <a:gd name="connsiteY52" fmla="*/ 188295 h 6858000"/>
                <a:gd name="connsiteX53" fmla="*/ 451417 w 6018714"/>
                <a:gd name="connsiteY53" fmla="*/ 101466 h 6858000"/>
                <a:gd name="connsiteX54" fmla="*/ 836914 w 6018714"/>
                <a:gd name="connsiteY54" fmla="*/ 213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18714" h="6858000">
                  <a:moveTo>
                    <a:pt x="0" y="6499477"/>
                  </a:moveTo>
                  <a:lnTo>
                    <a:pt x="248639" y="6701197"/>
                  </a:lnTo>
                  <a:cubicBezTo>
                    <a:pt x="296496" y="6739700"/>
                    <a:pt x="344500" y="6777613"/>
                    <a:pt x="392359" y="6814935"/>
                  </a:cubicBezTo>
                  <a:lnTo>
                    <a:pt x="448656" y="6858000"/>
                  </a:lnTo>
                  <a:lnTo>
                    <a:pt x="0" y="6858000"/>
                  </a:lnTo>
                  <a:close/>
                  <a:moveTo>
                    <a:pt x="998246" y="0"/>
                  </a:moveTo>
                  <a:lnTo>
                    <a:pt x="1984114" y="0"/>
                  </a:lnTo>
                  <a:lnTo>
                    <a:pt x="2011390" y="2333"/>
                  </a:lnTo>
                  <a:cubicBezTo>
                    <a:pt x="2791770" y="95667"/>
                    <a:pt x="3537428" y="382707"/>
                    <a:pt x="4182319" y="838030"/>
                  </a:cubicBezTo>
                  <a:cubicBezTo>
                    <a:pt x="4396386" y="988089"/>
                    <a:pt x="4598134" y="1155477"/>
                    <a:pt x="4785565" y="1338564"/>
                  </a:cubicBezTo>
                  <a:cubicBezTo>
                    <a:pt x="5159266" y="1705003"/>
                    <a:pt x="5477110" y="2135318"/>
                    <a:pt x="5695308" y="2616232"/>
                  </a:cubicBezTo>
                  <a:cubicBezTo>
                    <a:pt x="5803975" y="2856910"/>
                    <a:pt x="5885376" y="3109302"/>
                    <a:pt x="5937944" y="3368583"/>
                  </a:cubicBezTo>
                  <a:cubicBezTo>
                    <a:pt x="5990936" y="3626845"/>
                    <a:pt x="6017985" y="3889887"/>
                    <a:pt x="6018677" y="4153681"/>
                  </a:cubicBezTo>
                  <a:cubicBezTo>
                    <a:pt x="6019393" y="4288706"/>
                    <a:pt x="6009862" y="4423598"/>
                    <a:pt x="5990165" y="4557147"/>
                  </a:cubicBezTo>
                  <a:lnTo>
                    <a:pt x="5982312" y="4607451"/>
                  </a:lnTo>
                  <a:lnTo>
                    <a:pt x="5972856" y="4657609"/>
                  </a:lnTo>
                  <a:cubicBezTo>
                    <a:pt x="5966601" y="4691096"/>
                    <a:pt x="5959037" y="4724287"/>
                    <a:pt x="5951328" y="4757628"/>
                  </a:cubicBezTo>
                  <a:cubicBezTo>
                    <a:pt x="5934889" y="4823863"/>
                    <a:pt x="5915834" y="4890100"/>
                    <a:pt x="5893141" y="4953827"/>
                  </a:cubicBezTo>
                  <a:cubicBezTo>
                    <a:pt x="5870448" y="5017556"/>
                    <a:pt x="5845282" y="5080252"/>
                    <a:pt x="5817644" y="5141915"/>
                  </a:cubicBezTo>
                  <a:cubicBezTo>
                    <a:pt x="5790005" y="5203578"/>
                    <a:pt x="5760040" y="5263619"/>
                    <a:pt x="5728909" y="5322626"/>
                  </a:cubicBezTo>
                  <a:cubicBezTo>
                    <a:pt x="5666505" y="5440642"/>
                    <a:pt x="5599591" y="5553937"/>
                    <a:pt x="5532095" y="5663839"/>
                  </a:cubicBezTo>
                  <a:lnTo>
                    <a:pt x="5330043" y="5988236"/>
                  </a:lnTo>
                  <a:cubicBezTo>
                    <a:pt x="5297022" y="6041195"/>
                    <a:pt x="5264148" y="6093565"/>
                    <a:pt x="5232580" y="6146081"/>
                  </a:cubicBezTo>
                  <a:lnTo>
                    <a:pt x="5183269" y="6227660"/>
                  </a:lnTo>
                  <a:cubicBezTo>
                    <a:pt x="5166103" y="6255541"/>
                    <a:pt x="5149375" y="6283717"/>
                    <a:pt x="5131628" y="6311451"/>
                  </a:cubicBezTo>
                  <a:cubicBezTo>
                    <a:pt x="5062676" y="6423417"/>
                    <a:pt x="4988635" y="6533174"/>
                    <a:pt x="4910811" y="6641009"/>
                  </a:cubicBezTo>
                  <a:cubicBezTo>
                    <a:pt x="4871725" y="6695377"/>
                    <a:pt x="4831064" y="6748547"/>
                    <a:pt x="4788885" y="6800448"/>
                  </a:cubicBezTo>
                  <a:lnTo>
                    <a:pt x="4739213" y="6858000"/>
                  </a:lnTo>
                  <a:lnTo>
                    <a:pt x="3950454" y="6858000"/>
                  </a:lnTo>
                  <a:lnTo>
                    <a:pt x="4012997" y="6806378"/>
                  </a:lnTo>
                  <a:cubicBezTo>
                    <a:pt x="4100089" y="6729374"/>
                    <a:pt x="4185375" y="6649419"/>
                    <a:pt x="4268871" y="6566512"/>
                  </a:cubicBezTo>
                  <a:cubicBezTo>
                    <a:pt x="4439315" y="6398398"/>
                    <a:pt x="4599980" y="6220387"/>
                    <a:pt x="4750072" y="6033375"/>
                  </a:cubicBezTo>
                  <a:cubicBezTo>
                    <a:pt x="4769418" y="6009920"/>
                    <a:pt x="4787311" y="5985138"/>
                    <a:pt x="4806075" y="5961092"/>
                  </a:cubicBezTo>
                  <a:lnTo>
                    <a:pt x="4863244" y="5885856"/>
                  </a:lnTo>
                  <a:cubicBezTo>
                    <a:pt x="4902520" y="5833635"/>
                    <a:pt x="4942184" y="5782445"/>
                    <a:pt x="4982235" y="5732288"/>
                  </a:cubicBezTo>
                  <a:cubicBezTo>
                    <a:pt x="5061513" y="5631533"/>
                    <a:pt x="5143556" y="5534760"/>
                    <a:pt x="5221526" y="5438135"/>
                  </a:cubicBezTo>
                  <a:cubicBezTo>
                    <a:pt x="5299495" y="5341509"/>
                    <a:pt x="5374846" y="5245326"/>
                    <a:pt x="5442633" y="5146193"/>
                  </a:cubicBezTo>
                  <a:cubicBezTo>
                    <a:pt x="5476091" y="5096480"/>
                    <a:pt x="5508530" y="5046176"/>
                    <a:pt x="5538350" y="4995133"/>
                  </a:cubicBezTo>
                  <a:cubicBezTo>
                    <a:pt x="5568171" y="4944091"/>
                    <a:pt x="5596245" y="4892164"/>
                    <a:pt x="5621702" y="4839205"/>
                  </a:cubicBezTo>
                  <a:cubicBezTo>
                    <a:pt x="5673203" y="4733405"/>
                    <a:pt x="5713291" y="4622262"/>
                    <a:pt x="5741275" y="4507728"/>
                  </a:cubicBezTo>
                  <a:cubicBezTo>
                    <a:pt x="5767878" y="4391630"/>
                    <a:pt x="5781445" y="4272861"/>
                    <a:pt x="5781714" y="4153681"/>
                  </a:cubicBezTo>
                  <a:cubicBezTo>
                    <a:pt x="5781640" y="3908842"/>
                    <a:pt x="5749352" y="3665096"/>
                    <a:pt x="5685706" y="3428918"/>
                  </a:cubicBezTo>
                  <a:cubicBezTo>
                    <a:pt x="5621295" y="3194067"/>
                    <a:pt x="5532959" y="2966636"/>
                    <a:pt x="5422122" y="2750328"/>
                  </a:cubicBezTo>
                  <a:cubicBezTo>
                    <a:pt x="5312356" y="2533473"/>
                    <a:pt x="5182293" y="2327817"/>
                    <a:pt x="5033730" y="2136204"/>
                  </a:cubicBezTo>
                  <a:cubicBezTo>
                    <a:pt x="4885345" y="1944281"/>
                    <a:pt x="4721094" y="1765530"/>
                    <a:pt x="4542784" y="1601886"/>
                  </a:cubicBezTo>
                  <a:cubicBezTo>
                    <a:pt x="4001273" y="1114380"/>
                    <a:pt x="3361806" y="751985"/>
                    <a:pt x="2668605" y="539746"/>
                  </a:cubicBezTo>
                  <a:cubicBezTo>
                    <a:pt x="2438667" y="470493"/>
                    <a:pt x="2203536" y="420366"/>
                    <a:pt x="1965570" y="389865"/>
                  </a:cubicBezTo>
                  <a:cubicBezTo>
                    <a:pt x="1727936" y="359890"/>
                    <a:pt x="1488166" y="351053"/>
                    <a:pt x="1249006" y="363461"/>
                  </a:cubicBezTo>
                  <a:cubicBezTo>
                    <a:pt x="1010718" y="374400"/>
                    <a:pt x="774017" y="408587"/>
                    <a:pt x="542188" y="465544"/>
                  </a:cubicBezTo>
                  <a:cubicBezTo>
                    <a:pt x="369418" y="508120"/>
                    <a:pt x="200552" y="565242"/>
                    <a:pt x="37349" y="636266"/>
                  </a:cubicBezTo>
                  <a:lnTo>
                    <a:pt x="0" y="653785"/>
                  </a:lnTo>
                  <a:lnTo>
                    <a:pt x="0" y="255198"/>
                  </a:lnTo>
                  <a:lnTo>
                    <a:pt x="167136" y="188295"/>
                  </a:lnTo>
                  <a:cubicBezTo>
                    <a:pt x="260597" y="155379"/>
                    <a:pt x="355437" y="126405"/>
                    <a:pt x="451417" y="101466"/>
                  </a:cubicBezTo>
                  <a:cubicBezTo>
                    <a:pt x="578649" y="68513"/>
                    <a:pt x="707299" y="41799"/>
                    <a:pt x="836914" y="213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3" name="Freeform: Shape 12">
              <a:extLst>
                <a:ext uri="{FF2B5EF4-FFF2-40B4-BE49-F238E27FC236}">
                  <a16:creationId xmlns:a16="http://schemas.microsoft.com/office/drawing/2014/main" id="{DE9C0434-209D-4C7E-BE2D-26B74B698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834"/>
              <a:ext cx="6015920" cy="6819166"/>
            </a:xfrm>
            <a:custGeom>
              <a:avLst/>
              <a:gdLst>
                <a:gd name="connsiteX0" fmla="*/ 0 w 6015920"/>
                <a:gd name="connsiteY0" fmla="*/ 6143989 h 6819166"/>
                <a:gd name="connsiteX1" fmla="*/ 134018 w 6015920"/>
                <a:gd name="connsiteY1" fmla="*/ 6248665 h 6819166"/>
                <a:gd name="connsiteX2" fmla="*/ 880799 w 6015920"/>
                <a:gd name="connsiteY2" fmla="*/ 6790482 h 6819166"/>
                <a:gd name="connsiteX3" fmla="*/ 929680 w 6015920"/>
                <a:gd name="connsiteY3" fmla="*/ 6819166 h 6819166"/>
                <a:gd name="connsiteX4" fmla="*/ 0 w 6015920"/>
                <a:gd name="connsiteY4" fmla="*/ 6819166 h 6819166"/>
                <a:gd name="connsiteX5" fmla="*/ 1408589 w 6015920"/>
                <a:gd name="connsiteY5" fmla="*/ 0 h 6819166"/>
                <a:gd name="connsiteX6" fmla="*/ 1409171 w 6015920"/>
                <a:gd name="connsiteY6" fmla="*/ 294 h 6819166"/>
                <a:gd name="connsiteX7" fmla="*/ 6015920 w 6015920"/>
                <a:gd name="connsiteY7" fmla="*/ 4129828 h 6819166"/>
                <a:gd name="connsiteX8" fmla="*/ 5101088 w 6015920"/>
                <a:gd name="connsiteY8" fmla="*/ 6096419 h 6819166"/>
                <a:gd name="connsiteX9" fmla="*/ 4546786 w 6015920"/>
                <a:gd name="connsiteY9" fmla="*/ 6797679 h 6819166"/>
                <a:gd name="connsiteX10" fmla="*/ 4525032 w 6015920"/>
                <a:gd name="connsiteY10" fmla="*/ 6819166 h 6819166"/>
                <a:gd name="connsiteX11" fmla="*/ 3362009 w 6015920"/>
                <a:gd name="connsiteY11" fmla="*/ 6819166 h 6819166"/>
                <a:gd name="connsiteX12" fmla="*/ 3559506 w 6015920"/>
                <a:gd name="connsiteY12" fmla="*/ 6694254 h 6819166"/>
                <a:gd name="connsiteX13" fmla="*/ 4499295 w 6015920"/>
                <a:gd name="connsiteY13" fmla="*/ 5685109 h 6819166"/>
                <a:gd name="connsiteX14" fmla="*/ 4763752 w 6015920"/>
                <a:gd name="connsiteY14" fmla="*/ 5310428 h 6819166"/>
                <a:gd name="connsiteX15" fmla="*/ 5288592 w 6015920"/>
                <a:gd name="connsiteY15" fmla="*/ 4129828 h 6819166"/>
                <a:gd name="connsiteX16" fmla="*/ 4971477 w 6015920"/>
                <a:gd name="connsiteY16" fmla="*/ 2858526 h 6819166"/>
                <a:gd name="connsiteX17" fmla="*/ 4096938 w 6015920"/>
                <a:gd name="connsiteY17" fmla="*/ 1766138 h 6819166"/>
                <a:gd name="connsiteX18" fmla="*/ 2832696 w 6015920"/>
                <a:gd name="connsiteY18" fmla="*/ 1008719 h 6819166"/>
                <a:gd name="connsiteX19" fmla="*/ 1409171 w 6015920"/>
                <a:gd name="connsiteY19" fmla="*/ 732948 h 6819166"/>
                <a:gd name="connsiteX20" fmla="*/ 189877 w 6015920"/>
                <a:gd name="connsiteY20" fmla="*/ 989377 h 6819166"/>
                <a:gd name="connsiteX21" fmla="*/ 0 w 6015920"/>
                <a:gd name="connsiteY21" fmla="*/ 1091881 h 6819166"/>
                <a:gd name="connsiteX22" fmla="*/ 0 w 6015920"/>
                <a:gd name="connsiteY22" fmla="*/ 273645 h 6819166"/>
                <a:gd name="connsiteX23" fmla="*/ 53152 w 6015920"/>
                <a:gd name="connsiteY23" fmla="*/ 250589 h 6819166"/>
                <a:gd name="connsiteX24" fmla="*/ 1408589 w 6015920"/>
                <a:gd name="connsiteY24" fmla="*/ 0 h 681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5920" h="6819166">
                  <a:moveTo>
                    <a:pt x="0" y="6143989"/>
                  </a:moveTo>
                  <a:lnTo>
                    <a:pt x="134018" y="6248665"/>
                  </a:lnTo>
                  <a:cubicBezTo>
                    <a:pt x="404095" y="6461250"/>
                    <a:pt x="645672" y="6645215"/>
                    <a:pt x="880799" y="6790482"/>
                  </a:cubicBezTo>
                  <a:lnTo>
                    <a:pt x="929680" y="6819166"/>
                  </a:lnTo>
                  <a:lnTo>
                    <a:pt x="0" y="6819166"/>
                  </a:lnTo>
                  <a:close/>
                  <a:moveTo>
                    <a:pt x="1408589" y="0"/>
                  </a:moveTo>
                  <a:lnTo>
                    <a:pt x="1409171" y="294"/>
                  </a:lnTo>
                  <a:cubicBezTo>
                    <a:pt x="3696325" y="294"/>
                    <a:pt x="6015920" y="1849221"/>
                    <a:pt x="6015920" y="4129828"/>
                  </a:cubicBezTo>
                  <a:cubicBezTo>
                    <a:pt x="6015920" y="4985129"/>
                    <a:pt x="5545048" y="5437324"/>
                    <a:pt x="5101088" y="6096419"/>
                  </a:cubicBezTo>
                  <a:cubicBezTo>
                    <a:pt x="4927721" y="6353993"/>
                    <a:pt x="4744312" y="6588925"/>
                    <a:pt x="4546786" y="6797679"/>
                  </a:cubicBezTo>
                  <a:lnTo>
                    <a:pt x="4525032" y="6819166"/>
                  </a:lnTo>
                  <a:lnTo>
                    <a:pt x="3362009" y="6819166"/>
                  </a:lnTo>
                  <a:lnTo>
                    <a:pt x="3559506" y="6694254"/>
                  </a:lnTo>
                  <a:cubicBezTo>
                    <a:pt x="3895644" y="6458563"/>
                    <a:pt x="4202210" y="6126161"/>
                    <a:pt x="4499295" y="5685109"/>
                  </a:cubicBezTo>
                  <a:cubicBezTo>
                    <a:pt x="4589775" y="5550592"/>
                    <a:pt x="4678218" y="5428532"/>
                    <a:pt x="4763752" y="5310428"/>
                  </a:cubicBezTo>
                  <a:cubicBezTo>
                    <a:pt x="5118251" y="4820868"/>
                    <a:pt x="5288592" y="4566198"/>
                    <a:pt x="5288592" y="4129828"/>
                  </a:cubicBezTo>
                  <a:cubicBezTo>
                    <a:pt x="5288592" y="3696828"/>
                    <a:pt x="5181966" y="3269106"/>
                    <a:pt x="4971477" y="2858526"/>
                  </a:cubicBezTo>
                  <a:cubicBezTo>
                    <a:pt x="4765643" y="2456885"/>
                    <a:pt x="4471366" y="2089240"/>
                    <a:pt x="4096938" y="1766138"/>
                  </a:cubicBezTo>
                  <a:cubicBezTo>
                    <a:pt x="3720910" y="1443697"/>
                    <a:pt x="3293474" y="1187604"/>
                    <a:pt x="2832696" y="1008719"/>
                  </a:cubicBezTo>
                  <a:cubicBezTo>
                    <a:pt x="2360806" y="825703"/>
                    <a:pt x="1881933" y="732948"/>
                    <a:pt x="1409171" y="732948"/>
                  </a:cubicBezTo>
                  <a:cubicBezTo>
                    <a:pt x="963609" y="732948"/>
                    <a:pt x="553251" y="819255"/>
                    <a:pt x="189877" y="989377"/>
                  </a:cubicBezTo>
                  <a:lnTo>
                    <a:pt x="0" y="1091881"/>
                  </a:lnTo>
                  <a:lnTo>
                    <a:pt x="0" y="273645"/>
                  </a:lnTo>
                  <a:lnTo>
                    <a:pt x="53152" y="250589"/>
                  </a:lnTo>
                  <a:cubicBezTo>
                    <a:pt x="457881" y="88474"/>
                    <a:pt x="911201" y="0"/>
                    <a:pt x="1408589"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4" name="Freeform: Shape 13">
              <a:extLst>
                <a:ext uri="{FF2B5EF4-FFF2-40B4-BE49-F238E27FC236}">
                  <a16:creationId xmlns:a16="http://schemas.microsoft.com/office/drawing/2014/main" id="{BA29CD07-3C0C-426E-8C5F-2382575ACB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9880"/>
              <a:ext cx="5997097" cy="6768121"/>
            </a:xfrm>
            <a:custGeom>
              <a:avLst/>
              <a:gdLst>
                <a:gd name="connsiteX0" fmla="*/ 0 w 5997097"/>
                <a:gd name="connsiteY0" fmla="*/ 5929955 h 6768121"/>
                <a:gd name="connsiteX1" fmla="*/ 204947 w 5997097"/>
                <a:gd name="connsiteY1" fmla="*/ 6088753 h 6768121"/>
                <a:gd name="connsiteX2" fmla="*/ 1135927 w 5997097"/>
                <a:gd name="connsiteY2" fmla="*/ 6730112 h 6768121"/>
                <a:gd name="connsiteX3" fmla="*/ 1219620 w 5997097"/>
                <a:gd name="connsiteY3" fmla="*/ 6768121 h 6768121"/>
                <a:gd name="connsiteX4" fmla="*/ 0 w 5997097"/>
                <a:gd name="connsiteY4" fmla="*/ 6768121 h 6768121"/>
                <a:gd name="connsiteX5" fmla="*/ 1389767 w 5997097"/>
                <a:gd name="connsiteY5" fmla="*/ 0 h 6768121"/>
                <a:gd name="connsiteX6" fmla="*/ 1390348 w 5997097"/>
                <a:gd name="connsiteY6" fmla="*/ 292 h 6768121"/>
                <a:gd name="connsiteX7" fmla="*/ 5997097 w 5997097"/>
                <a:gd name="connsiteY7" fmla="*/ 4099802 h 6768121"/>
                <a:gd name="connsiteX8" fmla="*/ 5082265 w 5997097"/>
                <a:gd name="connsiteY8" fmla="*/ 6052096 h 6768121"/>
                <a:gd name="connsiteX9" fmla="*/ 4527964 w 5997097"/>
                <a:gd name="connsiteY9" fmla="*/ 6748257 h 6768121"/>
                <a:gd name="connsiteX10" fmla="*/ 4507706 w 5997097"/>
                <a:gd name="connsiteY10" fmla="*/ 6768121 h 6768121"/>
                <a:gd name="connsiteX11" fmla="*/ 3011909 w 5997097"/>
                <a:gd name="connsiteY11" fmla="*/ 6768121 h 6768121"/>
                <a:gd name="connsiteX12" fmla="*/ 3041514 w 5997097"/>
                <a:gd name="connsiteY12" fmla="*/ 6756841 h 6768121"/>
                <a:gd name="connsiteX13" fmla="*/ 3339587 w 5997097"/>
                <a:gd name="connsiteY13" fmla="*/ 6603120 h 6768121"/>
                <a:gd name="connsiteX14" fmla="*/ 4359591 w 5997097"/>
                <a:gd name="connsiteY14" fmla="*/ 5561878 h 6768121"/>
                <a:gd name="connsiteX15" fmla="*/ 4626956 w 5997097"/>
                <a:gd name="connsiteY15" fmla="*/ 5185850 h 6768121"/>
                <a:gd name="connsiteX16" fmla="*/ 5124303 w 5997097"/>
                <a:gd name="connsiteY16" fmla="*/ 4099802 h 6768121"/>
                <a:gd name="connsiteX17" fmla="*/ 4823481 w 5997097"/>
                <a:gd name="connsiteY17" fmla="*/ 2904512 h 6768121"/>
                <a:gd name="connsiteX18" fmla="*/ 3983561 w 5997097"/>
                <a:gd name="connsiteY18" fmla="*/ 1863706 h 6768121"/>
                <a:gd name="connsiteX19" fmla="*/ 2761651 w 5997097"/>
                <a:gd name="connsiteY19" fmla="*/ 1136378 h 6768121"/>
                <a:gd name="connsiteX20" fmla="*/ 1390348 w 5997097"/>
                <a:gd name="connsiteY20" fmla="*/ 873085 h 6768121"/>
                <a:gd name="connsiteX21" fmla="*/ 232295 w 5997097"/>
                <a:gd name="connsiteY21" fmla="*/ 1114121 h 6768121"/>
                <a:gd name="connsiteX22" fmla="*/ 0 w 5997097"/>
                <a:gd name="connsiteY22" fmla="*/ 1238681 h 6768121"/>
                <a:gd name="connsiteX23" fmla="*/ 0 w 5997097"/>
                <a:gd name="connsiteY23" fmla="*/ 263550 h 6768121"/>
                <a:gd name="connsiteX24" fmla="*/ 34329 w 5997097"/>
                <a:gd name="connsiteY24" fmla="*/ 248767 h 6768121"/>
                <a:gd name="connsiteX25" fmla="*/ 1389767 w 5997097"/>
                <a:gd name="connsiteY25" fmla="*/ 0 h 676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7097" h="6768121">
                  <a:moveTo>
                    <a:pt x="0" y="5929955"/>
                  </a:moveTo>
                  <a:lnTo>
                    <a:pt x="204947" y="6088753"/>
                  </a:lnTo>
                  <a:cubicBezTo>
                    <a:pt x="536028" y="6347537"/>
                    <a:pt x="834815" y="6574463"/>
                    <a:pt x="1135927" y="6730112"/>
                  </a:cubicBezTo>
                  <a:lnTo>
                    <a:pt x="1219620" y="6768121"/>
                  </a:lnTo>
                  <a:lnTo>
                    <a:pt x="0" y="6768121"/>
                  </a:lnTo>
                  <a:close/>
                  <a:moveTo>
                    <a:pt x="1389767" y="0"/>
                  </a:moveTo>
                  <a:lnTo>
                    <a:pt x="1390348" y="292"/>
                  </a:lnTo>
                  <a:cubicBezTo>
                    <a:pt x="3677502" y="292"/>
                    <a:pt x="5997097" y="1835776"/>
                    <a:pt x="5997097" y="4099802"/>
                  </a:cubicBezTo>
                  <a:cubicBezTo>
                    <a:pt x="5997097" y="4948885"/>
                    <a:pt x="5526225" y="5397792"/>
                    <a:pt x="5082265" y="6052096"/>
                  </a:cubicBezTo>
                  <a:cubicBezTo>
                    <a:pt x="4908898" y="6307797"/>
                    <a:pt x="4725489" y="6541021"/>
                    <a:pt x="4527964" y="6748257"/>
                  </a:cubicBezTo>
                  <a:lnTo>
                    <a:pt x="4507706" y="6768121"/>
                  </a:lnTo>
                  <a:lnTo>
                    <a:pt x="3011909" y="6768121"/>
                  </a:lnTo>
                  <a:lnTo>
                    <a:pt x="3041514" y="6756841"/>
                  </a:lnTo>
                  <a:cubicBezTo>
                    <a:pt x="3144608" y="6713092"/>
                    <a:pt x="3243834" y="6661888"/>
                    <a:pt x="3339587" y="6603120"/>
                  </a:cubicBezTo>
                  <a:cubicBezTo>
                    <a:pt x="3700923" y="6381722"/>
                    <a:pt x="4034475" y="6041040"/>
                    <a:pt x="4359591" y="5561878"/>
                  </a:cubicBezTo>
                  <a:cubicBezTo>
                    <a:pt x="4451526" y="5426449"/>
                    <a:pt x="4540696" y="5304113"/>
                    <a:pt x="4626956" y="5185850"/>
                  </a:cubicBezTo>
                  <a:cubicBezTo>
                    <a:pt x="4972001" y="4713668"/>
                    <a:pt x="5124303" y="4488342"/>
                    <a:pt x="5124303" y="4099802"/>
                  </a:cubicBezTo>
                  <a:cubicBezTo>
                    <a:pt x="5124303" y="3693373"/>
                    <a:pt x="5022478" y="3291306"/>
                    <a:pt x="4823481" y="2904512"/>
                  </a:cubicBezTo>
                  <a:cubicBezTo>
                    <a:pt x="4628994" y="2527756"/>
                    <a:pt x="4338498" y="2167874"/>
                    <a:pt x="3983561" y="1863706"/>
                  </a:cubicBezTo>
                  <a:cubicBezTo>
                    <a:pt x="3620116" y="1554184"/>
                    <a:pt x="3207009" y="1308274"/>
                    <a:pt x="2761651" y="1136378"/>
                  </a:cubicBezTo>
                  <a:cubicBezTo>
                    <a:pt x="2312890" y="964438"/>
                    <a:pt x="1838235" y="873085"/>
                    <a:pt x="1390348" y="873085"/>
                  </a:cubicBezTo>
                  <a:cubicBezTo>
                    <a:pt x="966023" y="873085"/>
                    <a:pt x="576467" y="954255"/>
                    <a:pt x="232295" y="1114121"/>
                  </a:cubicBezTo>
                  <a:lnTo>
                    <a:pt x="0" y="1238681"/>
                  </a:lnTo>
                  <a:lnTo>
                    <a:pt x="0" y="263550"/>
                  </a:lnTo>
                  <a:lnTo>
                    <a:pt x="34329" y="248767"/>
                  </a:lnTo>
                  <a:cubicBezTo>
                    <a:pt x="439058" y="87831"/>
                    <a:pt x="892378" y="0"/>
                    <a:pt x="138976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15" name="Freeform: Shape 14">
              <a:extLst>
                <a:ext uri="{FF2B5EF4-FFF2-40B4-BE49-F238E27FC236}">
                  <a16:creationId xmlns:a16="http://schemas.microsoft.com/office/drawing/2014/main" id="{BB937BE4-F949-4583-8DF7-F3EE5BA02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423049" cy="6857275"/>
            </a:xfrm>
            <a:custGeom>
              <a:avLst/>
              <a:gdLst>
                <a:gd name="connsiteX0" fmla="*/ 3207935 w 6423049"/>
                <a:gd name="connsiteY0" fmla="*/ 0 h 6857275"/>
                <a:gd name="connsiteX1" fmla="*/ 6423049 w 6423049"/>
                <a:gd name="connsiteY1" fmla="*/ 0 h 6857275"/>
                <a:gd name="connsiteX2" fmla="*/ 6423049 w 6423049"/>
                <a:gd name="connsiteY2" fmla="*/ 6857275 h 6857275"/>
                <a:gd name="connsiteX3" fmla="*/ 5115455 w 6423049"/>
                <a:gd name="connsiteY3" fmla="*/ 6857275 h 6857275"/>
                <a:gd name="connsiteX4" fmla="*/ 5327016 w 6423049"/>
                <a:gd name="connsiteY4" fmla="*/ 6576778 h 6857275"/>
                <a:gd name="connsiteX5" fmla="*/ 6096492 w 6423049"/>
                <a:gd name="connsiteY5" fmla="*/ 4101445 h 6857275"/>
                <a:gd name="connsiteX6" fmla="*/ 3253269 w 6423049"/>
                <a:gd name="connsiteY6" fmla="*/ 15400 h 6857275"/>
                <a:gd name="connsiteX7" fmla="*/ 0 w 6423049"/>
                <a:gd name="connsiteY7" fmla="*/ 0 h 6857275"/>
                <a:gd name="connsiteX8" fmla="*/ 318887 w 6423049"/>
                <a:gd name="connsiteY8" fmla="*/ 0 h 6857275"/>
                <a:gd name="connsiteX9" fmla="*/ 273553 w 6423049"/>
                <a:gd name="connsiteY9" fmla="*/ 15400 h 6857275"/>
                <a:gd name="connsiteX10" fmla="*/ 76780 w 6423049"/>
                <a:gd name="connsiteY10" fmla="*/ 93287 h 6857275"/>
                <a:gd name="connsiteX11" fmla="*/ 0 w 6423049"/>
                <a:gd name="connsiteY11" fmla="*/ 128134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49" h="6857275">
                  <a:moveTo>
                    <a:pt x="3207935" y="0"/>
                  </a:moveTo>
                  <a:lnTo>
                    <a:pt x="6423049" y="0"/>
                  </a:lnTo>
                  <a:lnTo>
                    <a:pt x="6423049" y="6857275"/>
                  </a:lnTo>
                  <a:lnTo>
                    <a:pt x="5115455" y="6857275"/>
                  </a:lnTo>
                  <a:lnTo>
                    <a:pt x="5327016" y="6576778"/>
                  </a:lnTo>
                  <a:cubicBezTo>
                    <a:pt x="5812196" y="5874153"/>
                    <a:pt x="6096492" y="5021129"/>
                    <a:pt x="6096492" y="4101445"/>
                  </a:cubicBezTo>
                  <a:cubicBezTo>
                    <a:pt x="6096492" y="2224539"/>
                    <a:pt x="4912418" y="625268"/>
                    <a:pt x="3253269" y="15400"/>
                  </a:cubicBezTo>
                  <a:close/>
                  <a:moveTo>
                    <a:pt x="0" y="0"/>
                  </a:moveTo>
                  <a:lnTo>
                    <a:pt x="318887" y="0"/>
                  </a:lnTo>
                  <a:lnTo>
                    <a:pt x="273553" y="15400"/>
                  </a:lnTo>
                  <a:cubicBezTo>
                    <a:pt x="207186" y="39794"/>
                    <a:pt x="141580" y="65772"/>
                    <a:pt x="76780" y="93287"/>
                  </a:cubicBezTo>
                  <a:lnTo>
                    <a:pt x="0" y="1281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16" name="Freeform: Shape 15">
              <a:extLst>
                <a:ext uri="{FF2B5EF4-FFF2-40B4-BE49-F238E27FC236}">
                  <a16:creationId xmlns:a16="http://schemas.microsoft.com/office/drawing/2014/main" id="{B6EBAF51-610B-41B6-9517-1518958C7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158587" cy="6857275"/>
            </a:xfrm>
            <a:custGeom>
              <a:avLst/>
              <a:gdLst>
                <a:gd name="connsiteX0" fmla="*/ 233278 w 6158587"/>
                <a:gd name="connsiteY0" fmla="*/ 0 h 6857275"/>
                <a:gd name="connsiteX1" fmla="*/ 3441063 w 6158587"/>
                <a:gd name="connsiteY1" fmla="*/ 0 h 6857275"/>
                <a:gd name="connsiteX2" fmla="*/ 3535825 w 6158587"/>
                <a:gd name="connsiteY2" fmla="*/ 38136 h 6857275"/>
                <a:gd name="connsiteX3" fmla="*/ 6158587 w 6158587"/>
                <a:gd name="connsiteY3" fmla="*/ 4076179 h 6857275"/>
                <a:gd name="connsiteX4" fmla="*/ 5573039 w 6158587"/>
                <a:gd name="connsiteY4" fmla="*/ 6283960 h 6857275"/>
                <a:gd name="connsiteX5" fmla="*/ 5222761 w 6158587"/>
                <a:gd name="connsiteY5" fmla="*/ 6804016 h 6857275"/>
                <a:gd name="connsiteX6" fmla="*/ 5179011 w 6158587"/>
                <a:gd name="connsiteY6" fmla="*/ 6857275 h 6857275"/>
                <a:gd name="connsiteX7" fmla="*/ 4477061 w 6158587"/>
                <a:gd name="connsiteY7" fmla="*/ 6857275 h 6857275"/>
                <a:gd name="connsiteX8" fmla="*/ 4532922 w 6158587"/>
                <a:gd name="connsiteY8" fmla="*/ 6798071 h 6857275"/>
                <a:gd name="connsiteX9" fmla="*/ 4660563 w 6158587"/>
                <a:gd name="connsiteY9" fmla="*/ 6651672 h 6857275"/>
                <a:gd name="connsiteX10" fmla="*/ 4772511 w 6158587"/>
                <a:gd name="connsiteY10" fmla="*/ 6513379 h 6857275"/>
                <a:gd name="connsiteX11" fmla="*/ 4781959 w 6158587"/>
                <a:gd name="connsiteY11" fmla="*/ 6501404 h 6857275"/>
                <a:gd name="connsiteX12" fmla="*/ 4800713 w 6158587"/>
                <a:gd name="connsiteY12" fmla="*/ 6476578 h 6857275"/>
                <a:gd name="connsiteX13" fmla="*/ 4897916 w 6158587"/>
                <a:gd name="connsiteY13" fmla="*/ 6345878 h 6857275"/>
                <a:gd name="connsiteX14" fmla="*/ 4953461 w 6158587"/>
                <a:gd name="connsiteY14" fmla="*/ 6268773 h 6857275"/>
                <a:gd name="connsiteX15" fmla="*/ 5015304 w 6158587"/>
                <a:gd name="connsiteY15" fmla="*/ 6182904 h 6857275"/>
                <a:gd name="connsiteX16" fmla="*/ 5136557 w 6158587"/>
                <a:gd name="connsiteY16" fmla="*/ 6021245 h 6857275"/>
                <a:gd name="connsiteX17" fmla="*/ 5232471 w 6158587"/>
                <a:gd name="connsiteY17" fmla="*/ 5895802 h 6857275"/>
                <a:gd name="connsiteX18" fmla="*/ 5377488 w 6158587"/>
                <a:gd name="connsiteY18" fmla="*/ 5704644 h 6857275"/>
                <a:gd name="connsiteX19" fmla="*/ 5492012 w 6158587"/>
                <a:gd name="connsiteY19" fmla="*/ 5545320 h 6857275"/>
                <a:gd name="connsiteX20" fmla="*/ 5598378 w 6158587"/>
                <a:gd name="connsiteY20" fmla="*/ 5383077 h 6857275"/>
                <a:gd name="connsiteX21" fmla="*/ 5694293 w 6158587"/>
                <a:gd name="connsiteY21" fmla="*/ 5215869 h 6857275"/>
                <a:gd name="connsiteX22" fmla="*/ 5726646 w 6158587"/>
                <a:gd name="connsiteY22" fmla="*/ 5151759 h 6857275"/>
                <a:gd name="connsiteX23" fmla="*/ 5736953 w 6158587"/>
                <a:gd name="connsiteY23" fmla="*/ 5130730 h 6857275"/>
                <a:gd name="connsiteX24" fmla="*/ 5748406 w 6158587"/>
                <a:gd name="connsiteY24" fmla="*/ 5105613 h 6857275"/>
                <a:gd name="connsiteX25" fmla="*/ 5775318 w 6158587"/>
                <a:gd name="connsiteY25" fmla="*/ 5043695 h 6857275"/>
                <a:gd name="connsiteX26" fmla="*/ 5887267 w 6158587"/>
                <a:gd name="connsiteY26" fmla="*/ 4677444 h 6857275"/>
                <a:gd name="connsiteX27" fmla="*/ 5925776 w 6158587"/>
                <a:gd name="connsiteY27" fmla="*/ 4291476 h 6857275"/>
                <a:gd name="connsiteX28" fmla="*/ 5837592 w 6158587"/>
                <a:gd name="connsiteY28" fmla="*/ 3514285 h 6857275"/>
                <a:gd name="connsiteX29" fmla="*/ 5728651 w 6158587"/>
                <a:gd name="connsiteY29" fmla="*/ 3139270 h 6857275"/>
                <a:gd name="connsiteX30" fmla="*/ 5728651 w 6158587"/>
                <a:gd name="connsiteY30" fmla="*/ 3138540 h 6857275"/>
                <a:gd name="connsiteX31" fmla="*/ 5707749 w 6158587"/>
                <a:gd name="connsiteY31" fmla="*/ 3080127 h 6857275"/>
                <a:gd name="connsiteX32" fmla="*/ 5695151 w 6158587"/>
                <a:gd name="connsiteY32" fmla="*/ 3046393 h 6857275"/>
                <a:gd name="connsiteX33" fmla="*/ 5662512 w 6158587"/>
                <a:gd name="connsiteY33" fmla="*/ 2963300 h 6857275"/>
                <a:gd name="connsiteX34" fmla="*/ 5659648 w 6158587"/>
                <a:gd name="connsiteY34" fmla="*/ 2956436 h 6857275"/>
                <a:gd name="connsiteX35" fmla="*/ 5641039 w 6158587"/>
                <a:gd name="connsiteY35" fmla="*/ 2911751 h 6857275"/>
                <a:gd name="connsiteX36" fmla="*/ 5621283 w 6158587"/>
                <a:gd name="connsiteY36" fmla="*/ 2867941 h 6857275"/>
                <a:gd name="connsiteX37" fmla="*/ 5581056 w 6158587"/>
                <a:gd name="connsiteY37" fmla="*/ 2780320 h 6857275"/>
                <a:gd name="connsiteX38" fmla="*/ 5397674 w 6158587"/>
                <a:gd name="connsiteY38" fmla="*/ 2438163 h 6857275"/>
                <a:gd name="connsiteX39" fmla="*/ 5182080 w 6158587"/>
                <a:gd name="connsiteY39" fmla="*/ 2116889 h 6857275"/>
                <a:gd name="connsiteX40" fmla="*/ 4676024 w 6158587"/>
                <a:gd name="connsiteY40" fmla="*/ 1540786 h 6857275"/>
                <a:gd name="connsiteX41" fmla="*/ 4391860 w 6158587"/>
                <a:gd name="connsiteY41" fmla="*/ 1286395 h 6857275"/>
                <a:gd name="connsiteX42" fmla="*/ 4318851 w 6158587"/>
                <a:gd name="connsiteY42" fmla="*/ 1226959 h 6857275"/>
                <a:gd name="connsiteX43" fmla="*/ 4306254 w 6158587"/>
                <a:gd name="connsiteY43" fmla="*/ 1216883 h 6857275"/>
                <a:gd name="connsiteX44" fmla="*/ 4244123 w 6158587"/>
                <a:gd name="connsiteY44" fmla="*/ 1168254 h 6857275"/>
                <a:gd name="connsiteX45" fmla="*/ 4092378 w 6158587"/>
                <a:gd name="connsiteY45" fmla="*/ 1055078 h 6857275"/>
                <a:gd name="connsiteX46" fmla="*/ 3449179 w 6158587"/>
                <a:gd name="connsiteY46" fmla="*/ 660348 h 6857275"/>
                <a:gd name="connsiteX47" fmla="*/ 3110758 w 6158587"/>
                <a:gd name="connsiteY47" fmla="*/ 500442 h 6857275"/>
                <a:gd name="connsiteX48" fmla="*/ 2762316 w 6158587"/>
                <a:gd name="connsiteY48" fmla="*/ 368135 h 6857275"/>
                <a:gd name="connsiteX49" fmla="*/ 2404426 w 6158587"/>
                <a:gd name="connsiteY49" fmla="*/ 264452 h 6857275"/>
                <a:gd name="connsiteX50" fmla="*/ 2040668 w 6158587"/>
                <a:gd name="connsiteY50" fmla="*/ 191435 h 6857275"/>
                <a:gd name="connsiteX51" fmla="*/ 1461459 w 6158587"/>
                <a:gd name="connsiteY51" fmla="*/ 147625 h 6857275"/>
                <a:gd name="connsiteX52" fmla="*/ 1300837 w 6158587"/>
                <a:gd name="connsiteY52" fmla="*/ 150983 h 6857275"/>
                <a:gd name="connsiteX53" fmla="*/ 932928 w 6158587"/>
                <a:gd name="connsiteY53" fmla="*/ 183842 h 6857275"/>
                <a:gd name="connsiteX54" fmla="*/ 568022 w 6158587"/>
                <a:gd name="connsiteY54" fmla="*/ 256858 h 6857275"/>
                <a:gd name="connsiteX55" fmla="*/ 39597 w 6158587"/>
                <a:gd name="connsiteY55" fmla="*/ 447169 h 6857275"/>
                <a:gd name="connsiteX56" fmla="*/ 0 w 6158587"/>
                <a:gd name="connsiteY56" fmla="*/ 467328 h 6857275"/>
                <a:gd name="connsiteX57" fmla="*/ 0 w 6158587"/>
                <a:gd name="connsiteY57" fmla="*/ 112255 h 6857275"/>
                <a:gd name="connsiteX58" fmla="*/ 79310 w 6158587"/>
                <a:gd name="connsiteY58" fmla="*/ 70390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58587" h="6857275">
                  <a:moveTo>
                    <a:pt x="233278" y="0"/>
                  </a:moveTo>
                  <a:lnTo>
                    <a:pt x="3441063" y="0"/>
                  </a:lnTo>
                  <a:lnTo>
                    <a:pt x="3535825" y="38136"/>
                  </a:lnTo>
                  <a:cubicBezTo>
                    <a:pt x="5077434" y="703644"/>
                    <a:pt x="6158926" y="2261149"/>
                    <a:pt x="6158587" y="4076179"/>
                  </a:cubicBezTo>
                  <a:cubicBezTo>
                    <a:pt x="6158441" y="4852011"/>
                    <a:pt x="5956378" y="5613884"/>
                    <a:pt x="5573039" y="6283960"/>
                  </a:cubicBezTo>
                  <a:cubicBezTo>
                    <a:pt x="5468266" y="6466229"/>
                    <a:pt x="5351134" y="6639962"/>
                    <a:pt x="5222761" y="6804016"/>
                  </a:cubicBezTo>
                  <a:lnTo>
                    <a:pt x="5179011" y="6857275"/>
                  </a:lnTo>
                  <a:lnTo>
                    <a:pt x="4477061" y="6857275"/>
                  </a:lnTo>
                  <a:lnTo>
                    <a:pt x="4532922" y="6798071"/>
                  </a:lnTo>
                  <a:cubicBezTo>
                    <a:pt x="4575851" y="6750793"/>
                    <a:pt x="4618547" y="6701908"/>
                    <a:pt x="4660563" y="6651672"/>
                  </a:cubicBezTo>
                  <a:cubicBezTo>
                    <a:pt x="4698786" y="6606693"/>
                    <a:pt x="4736294" y="6559232"/>
                    <a:pt x="4772511" y="6513379"/>
                  </a:cubicBezTo>
                  <a:lnTo>
                    <a:pt x="4781959" y="6501404"/>
                  </a:lnTo>
                  <a:lnTo>
                    <a:pt x="4800713" y="6476578"/>
                  </a:lnTo>
                  <a:cubicBezTo>
                    <a:pt x="4833067" y="6434082"/>
                    <a:pt x="4866565" y="6389979"/>
                    <a:pt x="4897916" y="6345878"/>
                  </a:cubicBezTo>
                  <a:cubicBezTo>
                    <a:pt x="4916097" y="6321199"/>
                    <a:pt x="4934277" y="6295788"/>
                    <a:pt x="4953461" y="6268773"/>
                  </a:cubicBezTo>
                  <a:cubicBezTo>
                    <a:pt x="4972643" y="6241756"/>
                    <a:pt x="4994547" y="6211234"/>
                    <a:pt x="5015304" y="6182904"/>
                  </a:cubicBezTo>
                  <a:cubicBezTo>
                    <a:pt x="5059253" y="6123177"/>
                    <a:pt x="5103202" y="6065201"/>
                    <a:pt x="5136557" y="6021245"/>
                  </a:cubicBezTo>
                  <a:cubicBezTo>
                    <a:pt x="5169913" y="5977289"/>
                    <a:pt x="5200977" y="5936836"/>
                    <a:pt x="5232471" y="5895802"/>
                  </a:cubicBezTo>
                  <a:cubicBezTo>
                    <a:pt x="5280429" y="5833299"/>
                    <a:pt x="5330104" y="5768607"/>
                    <a:pt x="5377488" y="5704644"/>
                  </a:cubicBezTo>
                  <a:cubicBezTo>
                    <a:pt x="5414708" y="5654117"/>
                    <a:pt x="5454220" y="5600229"/>
                    <a:pt x="5492012" y="5545320"/>
                  </a:cubicBezTo>
                  <a:cubicBezTo>
                    <a:pt x="5532669" y="5485739"/>
                    <a:pt x="5566453" y="5435067"/>
                    <a:pt x="5598378" y="5383077"/>
                  </a:cubicBezTo>
                  <a:cubicBezTo>
                    <a:pt x="5639177" y="5317217"/>
                    <a:pt x="5668668" y="5266250"/>
                    <a:pt x="5694293" y="5215869"/>
                  </a:cubicBezTo>
                  <a:cubicBezTo>
                    <a:pt x="5705458" y="5195133"/>
                    <a:pt x="5715765" y="5174104"/>
                    <a:pt x="5726646" y="5151759"/>
                  </a:cubicBezTo>
                  <a:lnTo>
                    <a:pt x="5736953" y="5130730"/>
                  </a:lnTo>
                  <a:cubicBezTo>
                    <a:pt x="5740675" y="5122261"/>
                    <a:pt x="5744540" y="5113938"/>
                    <a:pt x="5748406" y="5105613"/>
                  </a:cubicBezTo>
                  <a:cubicBezTo>
                    <a:pt x="5757997" y="5084293"/>
                    <a:pt x="5767159" y="5064140"/>
                    <a:pt x="5775318" y="5043695"/>
                  </a:cubicBezTo>
                  <a:cubicBezTo>
                    <a:pt x="5824718" y="4925802"/>
                    <a:pt x="5862228" y="4803091"/>
                    <a:pt x="5887267" y="4677444"/>
                  </a:cubicBezTo>
                  <a:cubicBezTo>
                    <a:pt x="5911983" y="4550307"/>
                    <a:pt x="5924876" y="4421080"/>
                    <a:pt x="5925776" y="4291476"/>
                  </a:cubicBezTo>
                  <a:cubicBezTo>
                    <a:pt x="5925724" y="4029813"/>
                    <a:pt x="5896133" y="3769041"/>
                    <a:pt x="5837592" y="3514285"/>
                  </a:cubicBezTo>
                  <a:cubicBezTo>
                    <a:pt x="5808496" y="3387220"/>
                    <a:pt x="5772120" y="3261997"/>
                    <a:pt x="5728651" y="3139270"/>
                  </a:cubicBezTo>
                  <a:lnTo>
                    <a:pt x="5728651" y="3138540"/>
                  </a:lnTo>
                  <a:cubicBezTo>
                    <a:pt x="5722351" y="3119409"/>
                    <a:pt x="5715193" y="3100717"/>
                    <a:pt x="5707749" y="3080127"/>
                  </a:cubicBezTo>
                  <a:cubicBezTo>
                    <a:pt x="5703455" y="3068883"/>
                    <a:pt x="5699302" y="3057637"/>
                    <a:pt x="5695151" y="3046393"/>
                  </a:cubicBezTo>
                  <a:cubicBezTo>
                    <a:pt x="5685131" y="3018793"/>
                    <a:pt x="5674107" y="2991778"/>
                    <a:pt x="5662512" y="2963300"/>
                  </a:cubicBezTo>
                  <a:lnTo>
                    <a:pt x="5659648" y="2956436"/>
                  </a:lnTo>
                  <a:lnTo>
                    <a:pt x="5641039" y="2911751"/>
                  </a:lnTo>
                  <a:lnTo>
                    <a:pt x="5621283" y="2867941"/>
                  </a:lnTo>
                  <a:cubicBezTo>
                    <a:pt x="5609687" y="2841362"/>
                    <a:pt x="5595944" y="2810548"/>
                    <a:pt x="5581056" y="2780320"/>
                  </a:cubicBezTo>
                  <a:cubicBezTo>
                    <a:pt x="5530665" y="2672839"/>
                    <a:pt x="5470683" y="2561270"/>
                    <a:pt x="5397674" y="2438163"/>
                  </a:cubicBezTo>
                  <a:cubicBezTo>
                    <a:pt x="5332395" y="2330974"/>
                    <a:pt x="5259814" y="2222909"/>
                    <a:pt x="5182080" y="2116889"/>
                  </a:cubicBezTo>
                  <a:cubicBezTo>
                    <a:pt x="5029667" y="1910602"/>
                    <a:pt x="4860375" y="1717880"/>
                    <a:pt x="4676024" y="1540786"/>
                  </a:cubicBezTo>
                  <a:cubicBezTo>
                    <a:pt x="4590130" y="1458131"/>
                    <a:pt x="4497795" y="1374893"/>
                    <a:pt x="4391860" y="1286395"/>
                  </a:cubicBezTo>
                  <a:cubicBezTo>
                    <a:pt x="4370530" y="1268433"/>
                    <a:pt x="4345334" y="1247404"/>
                    <a:pt x="4318851" y="1226959"/>
                  </a:cubicBezTo>
                  <a:lnTo>
                    <a:pt x="4306254" y="1216883"/>
                  </a:lnTo>
                  <a:cubicBezTo>
                    <a:pt x="4285925" y="1200673"/>
                    <a:pt x="4264880" y="1183880"/>
                    <a:pt x="4244123" y="1168254"/>
                  </a:cubicBezTo>
                  <a:cubicBezTo>
                    <a:pt x="4189438" y="1125467"/>
                    <a:pt x="4134322" y="1085307"/>
                    <a:pt x="4092378" y="1055078"/>
                  </a:cubicBezTo>
                  <a:cubicBezTo>
                    <a:pt x="3887264" y="908357"/>
                    <a:pt x="3672344" y="776461"/>
                    <a:pt x="3449179" y="660348"/>
                  </a:cubicBezTo>
                  <a:cubicBezTo>
                    <a:pt x="3338519" y="602958"/>
                    <a:pt x="3224710" y="549071"/>
                    <a:pt x="3110758" y="500442"/>
                  </a:cubicBezTo>
                  <a:cubicBezTo>
                    <a:pt x="2996806" y="451812"/>
                    <a:pt x="2879991" y="407565"/>
                    <a:pt x="2762316" y="368135"/>
                  </a:cubicBezTo>
                  <a:cubicBezTo>
                    <a:pt x="2649508" y="330312"/>
                    <a:pt x="2529403" y="295119"/>
                    <a:pt x="2404426" y="264452"/>
                  </a:cubicBezTo>
                  <a:cubicBezTo>
                    <a:pt x="2288900" y="236121"/>
                    <a:pt x="2166502" y="211733"/>
                    <a:pt x="2040668" y="191435"/>
                  </a:cubicBezTo>
                  <a:cubicBezTo>
                    <a:pt x="1848910" y="162425"/>
                    <a:pt x="1655321" y="147782"/>
                    <a:pt x="1461459" y="147625"/>
                  </a:cubicBezTo>
                  <a:cubicBezTo>
                    <a:pt x="1408061" y="147625"/>
                    <a:pt x="1354092" y="148794"/>
                    <a:pt x="1300837" y="150983"/>
                  </a:cubicBezTo>
                  <a:cubicBezTo>
                    <a:pt x="1177739" y="155618"/>
                    <a:pt x="1054939" y="166584"/>
                    <a:pt x="932928" y="183842"/>
                  </a:cubicBezTo>
                  <a:cubicBezTo>
                    <a:pt x="810083" y="201379"/>
                    <a:pt x="688259" y="225753"/>
                    <a:pt x="568022" y="256858"/>
                  </a:cubicBezTo>
                  <a:cubicBezTo>
                    <a:pt x="386369" y="303536"/>
                    <a:pt x="209474" y="367270"/>
                    <a:pt x="39597" y="447169"/>
                  </a:cubicBezTo>
                  <a:lnTo>
                    <a:pt x="0" y="467328"/>
                  </a:lnTo>
                  <a:lnTo>
                    <a:pt x="0" y="112255"/>
                  </a:lnTo>
                  <a:lnTo>
                    <a:pt x="79310" y="703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sp>
        <p:nvSpPr>
          <p:cNvPr id="3" name="Content Placeholder 2">
            <a:extLst>
              <a:ext uri="{FF2B5EF4-FFF2-40B4-BE49-F238E27FC236}">
                <a16:creationId xmlns:a16="http://schemas.microsoft.com/office/drawing/2014/main" id="{8CA08899-3646-2066-F365-5D600ECD4EAE}"/>
              </a:ext>
            </a:extLst>
          </p:cNvPr>
          <p:cNvSpPr>
            <a:spLocks noGrp="1"/>
          </p:cNvSpPr>
          <p:nvPr>
            <p:ph idx="1"/>
          </p:nvPr>
        </p:nvSpPr>
        <p:spPr>
          <a:xfrm>
            <a:off x="6751321" y="231820"/>
            <a:ext cx="4869179" cy="4198291"/>
          </a:xfrm>
        </p:spPr>
        <p:txBody>
          <a:bodyPr anchor="b">
            <a:normAutofit/>
          </a:bodyPr>
          <a:lstStyle/>
          <a:p>
            <a:r>
              <a:rPr lang="en-GB" sz="2400" dirty="0">
                <a:solidFill>
                  <a:schemeClr val="tx2"/>
                </a:solidFill>
              </a:rPr>
              <a:t>Seeks to quantify variables and measure and analyse relationships between them.</a:t>
            </a:r>
          </a:p>
          <a:p>
            <a:r>
              <a:rPr lang="en-GB" sz="2400" dirty="0">
                <a:solidFill>
                  <a:schemeClr val="tx2"/>
                </a:solidFill>
              </a:rPr>
              <a:t>Data is collected through </a:t>
            </a:r>
            <a:r>
              <a:rPr lang="en-GB" sz="2400" b="1" dirty="0">
                <a:solidFill>
                  <a:schemeClr val="tx2"/>
                </a:solidFill>
              </a:rPr>
              <a:t>surveys, experiments, and statistical analysis</a:t>
            </a:r>
            <a:r>
              <a:rPr lang="en-GB" sz="2400" dirty="0">
                <a:solidFill>
                  <a:schemeClr val="tx2"/>
                </a:solidFill>
              </a:rPr>
              <a:t>.</a:t>
            </a:r>
          </a:p>
          <a:p>
            <a:r>
              <a:rPr lang="en-GB" sz="2400" dirty="0">
                <a:solidFill>
                  <a:schemeClr val="tx2"/>
                </a:solidFill>
              </a:rPr>
              <a:t>Employs mathematical models and statistical techniques for analysis.</a:t>
            </a:r>
          </a:p>
          <a:p>
            <a:pPr marL="0" indent="0">
              <a:buNone/>
            </a:pPr>
            <a:endParaRPr lang="en-GB" sz="1800" dirty="0">
              <a:solidFill>
                <a:schemeClr val="tx2"/>
              </a:solidFill>
            </a:endParaRPr>
          </a:p>
        </p:txBody>
      </p:sp>
      <p:pic>
        <p:nvPicPr>
          <p:cNvPr id="4" name="Picture 3" descr="Icon&#10;&#10;Description automatically generated">
            <a:extLst>
              <a:ext uri="{FF2B5EF4-FFF2-40B4-BE49-F238E27FC236}">
                <a16:creationId xmlns:a16="http://schemas.microsoft.com/office/drawing/2014/main" id="{B80C5D16-0984-DFE5-FFC5-37D830E7F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3671715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6E9DF2-663E-C4E4-A126-5616618260B4}"/>
              </a:ext>
            </a:extLst>
          </p:cNvPr>
          <p:cNvSpPr>
            <a:spLocks noGrp="1"/>
          </p:cNvSpPr>
          <p:nvPr>
            <p:ph type="title"/>
          </p:nvPr>
        </p:nvSpPr>
        <p:spPr>
          <a:xfrm>
            <a:off x="341376" y="802955"/>
            <a:ext cx="5229626" cy="1454051"/>
          </a:xfrm>
        </p:spPr>
        <p:txBody>
          <a:bodyPr>
            <a:normAutofit/>
          </a:bodyPr>
          <a:lstStyle/>
          <a:p>
            <a:r>
              <a:rPr lang="en-GB" sz="3600" dirty="0">
                <a:solidFill>
                  <a:srgbClr val="003E50"/>
                </a:solidFill>
              </a:rPr>
              <a:t>Mixed-Methods Research Designs</a:t>
            </a:r>
          </a:p>
        </p:txBody>
      </p:sp>
      <p:sp>
        <p:nvSpPr>
          <p:cNvPr id="3" name="Content Placeholder 2">
            <a:extLst>
              <a:ext uri="{FF2B5EF4-FFF2-40B4-BE49-F238E27FC236}">
                <a16:creationId xmlns:a16="http://schemas.microsoft.com/office/drawing/2014/main" id="{7F8DDD73-39C0-7D1C-0FB5-630E7EB573A7}"/>
              </a:ext>
            </a:extLst>
          </p:cNvPr>
          <p:cNvSpPr>
            <a:spLocks noGrp="1"/>
          </p:cNvSpPr>
          <p:nvPr>
            <p:ph idx="1"/>
          </p:nvPr>
        </p:nvSpPr>
        <p:spPr>
          <a:xfrm>
            <a:off x="341376" y="2421682"/>
            <a:ext cx="5523899" cy="3888965"/>
          </a:xfrm>
        </p:spPr>
        <p:txBody>
          <a:bodyPr anchor="t">
            <a:normAutofit/>
          </a:bodyPr>
          <a:lstStyle/>
          <a:p>
            <a:r>
              <a:rPr lang="en-GB" sz="2400" dirty="0">
                <a:solidFill>
                  <a:schemeClr val="tx2"/>
                </a:solidFill>
              </a:rPr>
              <a:t>Combines both qualitative and quantitative approaches.</a:t>
            </a:r>
          </a:p>
          <a:p>
            <a:r>
              <a:rPr lang="en-GB" sz="2400" dirty="0">
                <a:solidFill>
                  <a:schemeClr val="tx2"/>
                </a:solidFill>
              </a:rPr>
              <a:t>Provides a more comprehensive understanding by corroborating findings from both methods.</a:t>
            </a:r>
          </a:p>
          <a:p>
            <a:r>
              <a:rPr lang="en-GB" sz="2400" dirty="0">
                <a:solidFill>
                  <a:schemeClr val="tx2"/>
                </a:solidFill>
              </a:rPr>
              <a:t>Can be sequential, concurrent, or transformative in design</a:t>
            </a:r>
            <a:r>
              <a:rPr lang="en-GB" sz="1800" dirty="0">
                <a:solidFill>
                  <a:schemeClr val="tx2"/>
                </a:solidFill>
              </a:rPr>
              <a:t>.</a:t>
            </a:r>
          </a:p>
          <a:p>
            <a:endParaRPr lang="en-GB" sz="1800" dirty="0">
              <a:solidFill>
                <a:schemeClr val="tx2"/>
              </a:solidFill>
            </a:endParaRPr>
          </a:p>
        </p:txBody>
      </p:sp>
      <p:grpSp>
        <p:nvGrpSpPr>
          <p:cNvPr id="14" name="Group 1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5" name="Freeform: Shape 1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Design">
            <a:extLst>
              <a:ext uri="{FF2B5EF4-FFF2-40B4-BE49-F238E27FC236}">
                <a16:creationId xmlns:a16="http://schemas.microsoft.com/office/drawing/2014/main" id="{C79941C1-437E-2919-2336-38C7898958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8392" y="1819656"/>
            <a:ext cx="4142232" cy="4142232"/>
          </a:xfrm>
          <a:prstGeom prst="rect">
            <a:avLst/>
          </a:prstGeom>
        </p:spPr>
      </p:pic>
      <p:pic>
        <p:nvPicPr>
          <p:cNvPr id="4" name="Picture 3" descr="Icon&#10;&#10;Description automatically generated">
            <a:extLst>
              <a:ext uri="{FF2B5EF4-FFF2-40B4-BE49-F238E27FC236}">
                <a16:creationId xmlns:a16="http://schemas.microsoft.com/office/drawing/2014/main" id="{4928EDEE-7C3F-1177-B43E-433BDD400F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3084472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6CBF8-D833-7824-F232-0447F64375C9}"/>
              </a:ext>
            </a:extLst>
          </p:cNvPr>
          <p:cNvSpPr>
            <a:spLocks noGrp="1"/>
          </p:cNvSpPr>
          <p:nvPr>
            <p:ph type="title"/>
          </p:nvPr>
        </p:nvSpPr>
        <p:spPr>
          <a:xfrm>
            <a:off x="540913" y="336406"/>
            <a:ext cx="5570045" cy="1454051"/>
          </a:xfrm>
        </p:spPr>
        <p:txBody>
          <a:bodyPr>
            <a:normAutofit/>
          </a:bodyPr>
          <a:lstStyle/>
          <a:p>
            <a:r>
              <a:rPr lang="en-GB" sz="3600" dirty="0">
                <a:solidFill>
                  <a:schemeClr val="tx2"/>
                </a:solidFill>
              </a:rPr>
              <a:t>Other Research Designs</a:t>
            </a:r>
          </a:p>
        </p:txBody>
      </p:sp>
      <p:sp>
        <p:nvSpPr>
          <p:cNvPr id="3" name="Content Placeholder 2">
            <a:extLst>
              <a:ext uri="{FF2B5EF4-FFF2-40B4-BE49-F238E27FC236}">
                <a16:creationId xmlns:a16="http://schemas.microsoft.com/office/drawing/2014/main" id="{D3E86189-B9B4-245B-6B50-7247682AB6FB}"/>
              </a:ext>
            </a:extLst>
          </p:cNvPr>
          <p:cNvSpPr>
            <a:spLocks noGrp="1"/>
          </p:cNvSpPr>
          <p:nvPr>
            <p:ph idx="1"/>
          </p:nvPr>
        </p:nvSpPr>
        <p:spPr>
          <a:xfrm>
            <a:off x="540913" y="1830190"/>
            <a:ext cx="6156101" cy="4691404"/>
          </a:xfrm>
        </p:spPr>
        <p:txBody>
          <a:bodyPr anchor="t">
            <a:normAutofit/>
          </a:bodyPr>
          <a:lstStyle/>
          <a:p>
            <a:r>
              <a:rPr lang="en-GB" sz="2400" dirty="0">
                <a:solidFill>
                  <a:schemeClr val="tx2"/>
                </a:solidFill>
              </a:rPr>
              <a:t>Confirmatory Research:</a:t>
            </a:r>
          </a:p>
          <a:p>
            <a:pPr lvl="1"/>
            <a:r>
              <a:rPr lang="en-GB" dirty="0">
                <a:solidFill>
                  <a:schemeClr val="tx2"/>
                </a:solidFill>
              </a:rPr>
              <a:t>Used to test hypotheses or theories.</a:t>
            </a:r>
          </a:p>
          <a:p>
            <a:pPr lvl="1"/>
            <a:r>
              <a:rPr lang="en-GB" dirty="0">
                <a:solidFill>
                  <a:schemeClr val="tx2"/>
                </a:solidFill>
              </a:rPr>
              <a:t>Typically quantitative, involving controlled experiments and statistical testing.</a:t>
            </a:r>
          </a:p>
          <a:p>
            <a:r>
              <a:rPr lang="en-GB" sz="2400" dirty="0">
                <a:solidFill>
                  <a:schemeClr val="tx2"/>
                </a:solidFill>
              </a:rPr>
              <a:t>Descriptive Research:</a:t>
            </a:r>
          </a:p>
          <a:p>
            <a:pPr lvl="1"/>
            <a:r>
              <a:rPr lang="en-GB" dirty="0">
                <a:solidFill>
                  <a:schemeClr val="tx2"/>
                </a:solidFill>
              </a:rPr>
              <a:t>Describes characteristics or functions of a specific phenomenon.</a:t>
            </a:r>
          </a:p>
          <a:p>
            <a:pPr lvl="1"/>
            <a:r>
              <a:rPr lang="en-GB" dirty="0">
                <a:solidFill>
                  <a:schemeClr val="tx2"/>
                </a:solidFill>
              </a:rPr>
              <a:t>Can be qualitative or quantitative.</a:t>
            </a:r>
          </a:p>
          <a:p>
            <a:endParaRPr lang="en-GB" sz="1800" dirty="0">
              <a:solidFill>
                <a:schemeClr val="tx2"/>
              </a:solidFill>
            </a:endParaRPr>
          </a:p>
        </p:txBody>
      </p:sp>
      <p:grpSp>
        <p:nvGrpSpPr>
          <p:cNvPr id="14" name="Group 1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5" name="Freeform: Shape 1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Statistics">
            <a:extLst>
              <a:ext uri="{FF2B5EF4-FFF2-40B4-BE49-F238E27FC236}">
                <a16:creationId xmlns:a16="http://schemas.microsoft.com/office/drawing/2014/main" id="{215CF5DD-A51D-8C9B-3F08-0EDA7CDB5E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8392" y="1819656"/>
            <a:ext cx="4142232" cy="4142232"/>
          </a:xfrm>
          <a:prstGeom prst="rect">
            <a:avLst/>
          </a:prstGeom>
        </p:spPr>
      </p:pic>
      <p:pic>
        <p:nvPicPr>
          <p:cNvPr id="4" name="Picture 3" descr="Icon&#10;&#10;Description automatically generated">
            <a:extLst>
              <a:ext uri="{FF2B5EF4-FFF2-40B4-BE49-F238E27FC236}">
                <a16:creationId xmlns:a16="http://schemas.microsoft.com/office/drawing/2014/main" id="{011EDD8A-F402-8EE9-C9D9-A58ADACEF9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2550756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2655-0A7F-DD50-80A2-2F2865E58393}"/>
              </a:ext>
            </a:extLst>
          </p:cNvPr>
          <p:cNvSpPr>
            <a:spLocks noGrp="1"/>
          </p:cNvSpPr>
          <p:nvPr>
            <p:ph type="title"/>
          </p:nvPr>
        </p:nvSpPr>
        <p:spPr>
          <a:xfrm>
            <a:off x="838200" y="365125"/>
            <a:ext cx="5387502" cy="1325563"/>
          </a:xfrm>
        </p:spPr>
        <p:txBody>
          <a:bodyPr vert="horz" lIns="91440" tIns="45720" rIns="91440" bIns="45720" rtlCol="0" anchor="ctr">
            <a:normAutofit/>
          </a:bodyPr>
          <a:lstStyle/>
          <a:p>
            <a:r>
              <a:rPr lang="en-US" dirty="0">
                <a:solidFill>
                  <a:schemeClr val="tx1"/>
                </a:solidFill>
                <a:latin typeface="+mj-lt"/>
              </a:rPr>
              <a:t>Q#8</a:t>
            </a:r>
          </a:p>
        </p:txBody>
      </p:sp>
      <p:sp>
        <p:nvSpPr>
          <p:cNvPr id="3" name="Content Placeholder 2">
            <a:extLst>
              <a:ext uri="{FF2B5EF4-FFF2-40B4-BE49-F238E27FC236}">
                <a16:creationId xmlns:a16="http://schemas.microsoft.com/office/drawing/2014/main" id="{7BBB04ED-72AD-89C1-FA3B-C0CE5C38762F}"/>
              </a:ext>
            </a:extLst>
          </p:cNvPr>
          <p:cNvSpPr>
            <a:spLocks noGrp="1"/>
          </p:cNvSpPr>
          <p:nvPr>
            <p:ph idx="1"/>
          </p:nvPr>
        </p:nvSpPr>
        <p:spPr>
          <a:xfrm>
            <a:off x="838200" y="1825625"/>
            <a:ext cx="5387502" cy="4351338"/>
          </a:xfrm>
        </p:spPr>
        <p:txBody>
          <a:bodyPr vert="horz" lIns="91440" tIns="45720" rIns="91440" bIns="45720" rtlCol="0">
            <a:normAutofit/>
          </a:bodyPr>
          <a:lstStyle/>
          <a:p>
            <a:r>
              <a:rPr lang="en-US" dirty="0">
                <a:latin typeface="+mn-lt"/>
              </a:rPr>
              <a:t>What is the are the key characteristics of Experimental research</a:t>
            </a:r>
          </a:p>
        </p:txBody>
      </p:sp>
      <p:pic>
        <p:nvPicPr>
          <p:cNvPr id="5" name="Picture 4">
            <a:extLst>
              <a:ext uri="{FF2B5EF4-FFF2-40B4-BE49-F238E27FC236}">
                <a16:creationId xmlns:a16="http://schemas.microsoft.com/office/drawing/2014/main" id="{71B7B490-CABE-CDF2-2412-715FD617410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161" r="6728"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pic>
        <p:nvPicPr>
          <p:cNvPr id="8" name="Picture 7" descr="A picture containing clipart&#10;&#10;Description automatically generated">
            <a:extLst>
              <a:ext uri="{FF2B5EF4-FFF2-40B4-BE49-F238E27FC236}">
                <a16:creationId xmlns:a16="http://schemas.microsoft.com/office/drawing/2014/main" id="{F2150779-1D5E-7BBB-7F03-9F9C3CB311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2890" y="5723369"/>
            <a:ext cx="1639956" cy="1134621"/>
          </a:xfrm>
          <a:prstGeom prst="rect">
            <a:avLst/>
          </a:prstGeom>
        </p:spPr>
      </p:pic>
    </p:spTree>
    <p:extLst>
      <p:ext uri="{BB962C8B-B14F-4D97-AF65-F5344CB8AC3E}">
        <p14:creationId xmlns:p14="http://schemas.microsoft.com/office/powerpoint/2010/main" val="122191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179</TotalTime>
  <Words>1288</Words>
  <Application>Microsoft Office PowerPoint</Application>
  <PresentationFormat>Widescreen</PresentationFormat>
  <Paragraphs>181</Paragraphs>
  <Slides>23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-apple-system</vt:lpstr>
      <vt:lpstr>Aptos</vt:lpstr>
      <vt:lpstr>Arial</vt:lpstr>
      <vt:lpstr>Calibri</vt:lpstr>
      <vt:lpstr>Krana Fat B</vt:lpstr>
      <vt:lpstr>Montserrat</vt:lpstr>
      <vt:lpstr>Office Theme</vt:lpstr>
      <vt:lpstr>Exploring research designs and methodologies#3</vt:lpstr>
      <vt:lpstr>Introduction to Research Design</vt:lpstr>
      <vt:lpstr>Q#6</vt:lpstr>
      <vt:lpstr>Qualitative Research Designs</vt:lpstr>
      <vt:lpstr>Q#7</vt:lpstr>
      <vt:lpstr>Quantitative Research</vt:lpstr>
      <vt:lpstr>Mixed-Methods Research Designs</vt:lpstr>
      <vt:lpstr>Other Research Designs</vt:lpstr>
      <vt:lpstr>Q#8</vt:lpstr>
      <vt:lpstr>Other Research Designs</vt:lpstr>
      <vt:lpstr>Other Research Designs</vt:lpstr>
      <vt:lpstr>Other Research Designs</vt:lpstr>
      <vt:lpstr>Q#9</vt:lpstr>
      <vt:lpstr>Observational Design</vt:lpstr>
      <vt:lpstr> Sampling Design</vt:lpstr>
      <vt:lpstr>Q#8</vt:lpstr>
      <vt:lpstr>Ethical issues in research</vt:lpstr>
      <vt:lpstr>Ethical issues in research</vt:lpstr>
      <vt:lpstr>Summary</vt:lpstr>
      <vt:lpstr>Qualitative Research Designs</vt:lpstr>
      <vt:lpstr>Qualitative Research Designs</vt:lpstr>
      <vt:lpstr>Mixed Methods</vt:lpstr>
      <vt:lpstr>Mixed Methods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Colvin, John</dc:creator>
  <cp:lastModifiedBy>John Colvin</cp:lastModifiedBy>
  <cp:revision>2</cp:revision>
  <dcterms:created xsi:type="dcterms:W3CDTF">2024-05-06T08:31:14Z</dcterms:created>
  <dcterms:modified xsi:type="dcterms:W3CDTF">2024-05-13T13:04:17Z</dcterms:modified>
</cp:coreProperties>
</file>