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2" r:id="rId4"/>
    <p:sldMasterId id="2147483694" r:id="rId5"/>
    <p:sldMasterId id="2147483660" r:id="rId6"/>
  </p:sldMasterIdLst>
  <p:sldIdLst>
    <p:sldId id="256" r:id="rId7"/>
    <p:sldId id="257" r:id="rId8"/>
    <p:sldId id="259" r:id="rId9"/>
    <p:sldId id="258" r:id="rId10"/>
    <p:sldId id="260" r:id="rId11"/>
    <p:sldId id="261" r:id="rId12"/>
  </p:sldIdLst>
  <p:sldSz cx="12192000" cy="6858000"/>
  <p:notesSz cx="6858000" cy="9144000"/>
  <p:embeddedFontLst>
    <p:embeddedFont>
      <p:font typeface="Figtree" pitchFamily="2" charset="0"/>
      <p:regular r:id="rId13"/>
      <p:bold r:id="rId14"/>
      <p:italic r:id="rId15"/>
      <p:boldItalic r:id="rId16"/>
    </p:embeddedFont>
    <p:embeddedFont>
      <p:font typeface="Figtree ExtraBold" pitchFamily="2" charset="0"/>
      <p:bold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A8F06CE1-BECE-433A-A682-4C071F90D966}">
          <p14:sldIdLst>
            <p14:sldId id="256"/>
            <p14:sldId id="257"/>
            <p14:sldId id="259"/>
            <p14:sldId id="258"/>
            <p14:sldId id="260"/>
            <p14:sldId id="261"/>
          </p14:sldIdLst>
        </p14:section>
        <p14:section name="Divider slides" id="{20BFF98D-CA61-4B44-A21D-082D4F2F2F7E}">
          <p14:sldIdLst/>
        </p14:section>
        <p14:section name="Content Slides" id="{05C53EB9-C633-4D6D-B3BC-F573E1DB951E}">
          <p14:sldIdLst/>
        </p14:section>
        <p14:section name="Cover slide" id="{44C4E79C-1B90-4067-AFF1-1A2537A2900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038381-4C18-EEB2-D798-E55F33345695}" name="Haynes, Amanda" initials="HA" userId="S::ahaynes@qa.com::f3044909-ea02-4a80-b124-5c683d29f1e5" providerId="AD"/>
  <p188:author id="{29DB2DE1-A6DA-284A-0775-8BA18A27BFDD}" name="Renang, Antonia" initials="AR" userId="S::ARenang@qa.com::6d248bc4-c380-4929-8d38-4b7a6af767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0D0D"/>
    <a:srgbClr val="333333"/>
    <a:srgbClr val="161616"/>
    <a:srgbClr val="FEBDC0"/>
    <a:srgbClr val="FEDEC3"/>
    <a:srgbClr val="ACE2F0"/>
    <a:srgbClr val="0E4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4E1840-192E-4391-9883-DCD3AA3F1F7F}" v="1" dt="2024-08-01T08:33:38.140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144" autoAdjust="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outlineViewPr>
    <p:cViewPr>
      <p:scale>
        <a:sx n="33" d="100"/>
        <a:sy n="33" d="100"/>
      </p:scale>
      <p:origin x="0" y="-236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5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vin, John" userId="4379f728-9248-4db3-8945-7ec9c1f37a22" providerId="ADAL" clId="{5C4E1840-192E-4391-9883-DCD3AA3F1F7F}"/>
    <pc:docChg chg="undo custSel addSld modSld sldOrd modSection">
      <pc:chgData name="Colvin, John" userId="4379f728-9248-4db3-8945-7ec9c1f37a22" providerId="ADAL" clId="{5C4E1840-192E-4391-9883-DCD3AA3F1F7F}" dt="2024-08-01T08:37:29.043" v="527" actId="207"/>
      <pc:docMkLst>
        <pc:docMk/>
      </pc:docMkLst>
      <pc:sldChg chg="modSp mod">
        <pc:chgData name="Colvin, John" userId="4379f728-9248-4db3-8945-7ec9c1f37a22" providerId="ADAL" clId="{5C4E1840-192E-4391-9883-DCD3AA3F1F7F}" dt="2024-08-01T08:34:31.177" v="368" actId="20577"/>
        <pc:sldMkLst>
          <pc:docMk/>
          <pc:sldMk cId="1299301430" sldId="257"/>
        </pc:sldMkLst>
        <pc:spChg chg="mod">
          <ac:chgData name="Colvin, John" userId="4379f728-9248-4db3-8945-7ec9c1f37a22" providerId="ADAL" clId="{5C4E1840-192E-4391-9883-DCD3AA3F1F7F}" dt="2024-08-01T08:34:31.177" v="368" actId="20577"/>
          <ac:spMkLst>
            <pc:docMk/>
            <pc:sldMk cId="1299301430" sldId="257"/>
            <ac:spMk id="5" creationId="{C299D594-9FC3-48FB-F5DB-9D6909A2EDD0}"/>
          </ac:spMkLst>
        </pc:spChg>
      </pc:sldChg>
      <pc:sldChg chg="modSp new mod">
        <pc:chgData name="Colvin, John" userId="4379f728-9248-4db3-8945-7ec9c1f37a22" providerId="ADAL" clId="{5C4E1840-192E-4391-9883-DCD3AA3F1F7F}" dt="2024-08-01T08:35:53.204" v="422" actId="114"/>
        <pc:sldMkLst>
          <pc:docMk/>
          <pc:sldMk cId="1801426931" sldId="258"/>
        </pc:sldMkLst>
        <pc:spChg chg="mod">
          <ac:chgData name="Colvin, John" userId="4379f728-9248-4db3-8945-7ec9c1f37a22" providerId="ADAL" clId="{5C4E1840-192E-4391-9883-DCD3AA3F1F7F}" dt="2024-08-01T08:35:53.204" v="422" actId="114"/>
          <ac:spMkLst>
            <pc:docMk/>
            <pc:sldMk cId="1801426931" sldId="258"/>
            <ac:spMk id="2" creationId="{33416873-BF2F-642E-19A9-4453D0E66FC1}"/>
          </ac:spMkLst>
        </pc:spChg>
        <pc:spChg chg="mod">
          <ac:chgData name="Colvin, John" userId="4379f728-9248-4db3-8945-7ec9c1f37a22" providerId="ADAL" clId="{5C4E1840-192E-4391-9883-DCD3AA3F1F7F}" dt="2024-08-01T08:26:57.306" v="260" actId="20577"/>
          <ac:spMkLst>
            <pc:docMk/>
            <pc:sldMk cId="1801426931" sldId="258"/>
            <ac:spMk id="3" creationId="{73DEBA75-652A-4D37-2684-65FC3151CE0B}"/>
          </ac:spMkLst>
        </pc:spChg>
      </pc:sldChg>
      <pc:sldChg chg="modSp new mod ord">
        <pc:chgData name="Colvin, John" userId="4379f728-9248-4db3-8945-7ec9c1f37a22" providerId="ADAL" clId="{5C4E1840-192E-4391-9883-DCD3AA3F1F7F}" dt="2024-08-01T08:35:02.876" v="381" actId="6549"/>
        <pc:sldMkLst>
          <pc:docMk/>
          <pc:sldMk cId="2941663082" sldId="259"/>
        </pc:sldMkLst>
        <pc:spChg chg="mod">
          <ac:chgData name="Colvin, John" userId="4379f728-9248-4db3-8945-7ec9c1f37a22" providerId="ADAL" clId="{5C4E1840-192E-4391-9883-DCD3AA3F1F7F}" dt="2024-08-01T08:35:02.876" v="381" actId="6549"/>
          <ac:spMkLst>
            <pc:docMk/>
            <pc:sldMk cId="2941663082" sldId="259"/>
            <ac:spMk id="2" creationId="{29438930-AB78-8519-831B-81BB7BEEE770}"/>
          </ac:spMkLst>
        </pc:spChg>
        <pc:spChg chg="mod">
          <ac:chgData name="Colvin, John" userId="4379f728-9248-4db3-8945-7ec9c1f37a22" providerId="ADAL" clId="{5C4E1840-192E-4391-9883-DCD3AA3F1F7F}" dt="2024-08-01T08:24:17.034" v="237" actId="20577"/>
          <ac:spMkLst>
            <pc:docMk/>
            <pc:sldMk cId="2941663082" sldId="259"/>
            <ac:spMk id="3" creationId="{09FD39E7-DB0C-4E4D-795B-9D35FD181443}"/>
          </ac:spMkLst>
        </pc:spChg>
      </pc:sldChg>
      <pc:sldChg chg="modSp new mod">
        <pc:chgData name="Colvin, John" userId="4379f728-9248-4db3-8945-7ec9c1f37a22" providerId="ADAL" clId="{5C4E1840-192E-4391-9883-DCD3AA3F1F7F}" dt="2024-08-01T08:37:29.043" v="527" actId="207"/>
        <pc:sldMkLst>
          <pc:docMk/>
          <pc:sldMk cId="2240334857" sldId="260"/>
        </pc:sldMkLst>
        <pc:spChg chg="mod">
          <ac:chgData name="Colvin, John" userId="4379f728-9248-4db3-8945-7ec9c1f37a22" providerId="ADAL" clId="{5C4E1840-192E-4391-9883-DCD3AA3F1F7F}" dt="2024-08-01T08:37:29.043" v="527" actId="207"/>
          <ac:spMkLst>
            <pc:docMk/>
            <pc:sldMk cId="2240334857" sldId="260"/>
            <ac:spMk id="2" creationId="{3B37BA98-D935-1EC8-1449-19D6C84CACD8}"/>
          </ac:spMkLst>
        </pc:spChg>
        <pc:spChg chg="mod">
          <ac:chgData name="Colvin, John" userId="4379f728-9248-4db3-8945-7ec9c1f37a22" providerId="ADAL" clId="{5C4E1840-192E-4391-9883-DCD3AA3F1F7F}" dt="2024-08-01T08:29:25.367" v="281" actId="20577"/>
          <ac:spMkLst>
            <pc:docMk/>
            <pc:sldMk cId="2240334857" sldId="260"/>
            <ac:spMk id="3" creationId="{52DB207B-1C38-3EBF-EA4A-82DCAFB47D18}"/>
          </ac:spMkLst>
        </pc:spChg>
      </pc:sldChg>
      <pc:sldChg chg="addSp modSp new mod">
        <pc:chgData name="Colvin, John" userId="4379f728-9248-4db3-8945-7ec9c1f37a22" providerId="ADAL" clId="{5C4E1840-192E-4391-9883-DCD3AA3F1F7F}" dt="2024-08-01T08:33:44.601" v="295" actId="962"/>
        <pc:sldMkLst>
          <pc:docMk/>
          <pc:sldMk cId="1077063940" sldId="261"/>
        </pc:sldMkLst>
        <pc:spChg chg="mod">
          <ac:chgData name="Colvin, John" userId="4379f728-9248-4db3-8945-7ec9c1f37a22" providerId="ADAL" clId="{5C4E1840-192E-4391-9883-DCD3AA3F1F7F}" dt="2024-08-01T08:33:12.324" v="291"/>
          <ac:spMkLst>
            <pc:docMk/>
            <pc:sldMk cId="1077063940" sldId="261"/>
            <ac:spMk id="2" creationId="{B5FC551B-38C7-9DEC-B82D-7FECD194611E}"/>
          </ac:spMkLst>
        </pc:spChg>
        <pc:spChg chg="mod">
          <ac:chgData name="Colvin, John" userId="4379f728-9248-4db3-8945-7ec9c1f37a22" providerId="ADAL" clId="{5C4E1840-192E-4391-9883-DCD3AA3F1F7F}" dt="2024-08-01T08:32:24.792" v="284"/>
          <ac:spMkLst>
            <pc:docMk/>
            <pc:sldMk cId="1077063940" sldId="261"/>
            <ac:spMk id="3" creationId="{58887395-EC5E-FB9B-10C3-29EAAE1F769A}"/>
          </ac:spMkLst>
        </pc:spChg>
        <pc:picChg chg="add mod">
          <ac:chgData name="Colvin, John" userId="4379f728-9248-4db3-8945-7ec9c1f37a22" providerId="ADAL" clId="{5C4E1840-192E-4391-9883-DCD3AA3F1F7F}" dt="2024-08-01T08:33:44.601" v="295" actId="962"/>
          <ac:picMkLst>
            <pc:docMk/>
            <pc:sldMk cId="1077063940" sldId="261"/>
            <ac:picMk id="5" creationId="{8A14CC5A-1BE5-E658-EE5B-86B7F873DF5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A_Cov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799" y="4437788"/>
            <a:ext cx="11160000" cy="720000"/>
          </a:xfrm>
          <a:prstGeom prst="rect">
            <a:avLst/>
          </a:prstGeom>
          <a:ln>
            <a:noFill/>
          </a:ln>
        </p:spPr>
        <p:txBody>
          <a:bodyPr lIns="0" rIns="0" anchor="t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5481638"/>
            <a:ext cx="11160000" cy="863600"/>
          </a:xfrm>
          <a:prstGeom prst="rect">
            <a:avLst/>
          </a:prstGeom>
          <a:ln>
            <a:noFill/>
          </a:ln>
        </p:spPr>
        <p:txBody>
          <a:bodyPr lIns="0" rIns="0" anchor="t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373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2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0BA25C-539F-AC13-A09B-C239D82ECDF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658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2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0BA25C-539F-AC13-A09B-C239D82ECDF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604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2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0BA25C-539F-AC13-A09B-C239D82ECDF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50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2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0BA25C-539F-AC13-A09B-C239D82ECDF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201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2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0BA25C-539F-AC13-A09B-C239D82ECDF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753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- 3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C393D9-3D8C-C0CA-E619-E8A43F365B6C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778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3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902B99-5EC2-21D7-56FD-AE0CDF787719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15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3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902B99-5EC2-21D7-56FD-AE0CDF787719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332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3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902B99-5EC2-21D7-56FD-AE0CDF787719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795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3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902B99-5EC2-21D7-56FD-AE0CDF787719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05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A_DivBlueOu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883158"/>
            <a:ext cx="7272337" cy="1166327"/>
          </a:xfrm>
          <a:prstGeom prst="rect">
            <a:avLst/>
          </a:prstGeom>
          <a:ln>
            <a:noFill/>
          </a:ln>
        </p:spPr>
        <p:txBody>
          <a:bodyPr lIns="0" r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460033"/>
            <a:ext cx="7272336" cy="1885205"/>
          </a:xfrm>
          <a:prstGeom prst="rect">
            <a:avLst/>
          </a:prstGeom>
          <a:ln>
            <a:noFill/>
          </a:ln>
        </p:spPr>
        <p:txBody>
          <a:bodyPr lIns="0" rIns="0"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153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3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902B99-5EC2-21D7-56FD-AE0CDF787719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534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- 4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5068E8-9BCA-EBED-805D-2D4844523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2684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F7E130-A4BD-FAC6-408D-93D79592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9430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43F7F7C-D774-C672-538A-5AD8FC8E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6176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E49E79-444B-5BFE-2CC5-3BCBDB7F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2E64040-5828-D1C4-024E-776A7E04C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782DDA-73CD-23FC-931E-1750740B2B12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62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4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5068E8-9BCA-EBED-805D-2D4844523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2684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F7E130-A4BD-FAC6-408D-93D79592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9430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43F7F7C-D774-C672-538A-5AD8FC8E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6176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E49E79-444B-5BFE-2CC5-3BCBDB7F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2E64040-5828-D1C4-024E-776A7E04C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782DDA-73CD-23FC-931E-1750740B2B12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960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4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5068E8-9BCA-EBED-805D-2D4844523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2684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F7E130-A4BD-FAC6-408D-93D79592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9430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43F7F7C-D774-C672-538A-5AD8FC8E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6176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E49E79-444B-5BFE-2CC5-3BCBDB7F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2E64040-5828-D1C4-024E-776A7E04C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782DDA-73CD-23FC-931E-1750740B2B12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87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4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5068E8-9BCA-EBED-805D-2D4844523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2684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F7E130-A4BD-FAC6-408D-93D79592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9430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43F7F7C-D774-C672-538A-5AD8FC8E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6176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E49E79-444B-5BFE-2CC5-3BCBDB7F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2E64040-5828-D1C4-024E-776A7E04C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782DDA-73CD-23FC-931E-1750740B2B12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355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4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5068E8-9BCA-EBED-805D-2D4844523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2684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F7E130-A4BD-FAC6-408D-93D79592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9430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43F7F7C-D774-C672-538A-5AD8FC8E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6176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E49E79-444B-5BFE-2CC5-3BCBDB7F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2E64040-5828-D1C4-024E-776A7E04C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782DDA-73CD-23FC-931E-1750740B2B12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666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4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5068E8-9BCA-EBED-805D-2D4844523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2684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F7E130-A4BD-FAC6-408D-93D79592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9430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43F7F7C-D774-C672-538A-5AD8FC8E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6176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E49E79-444B-5BFE-2CC5-3BCBDB7F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2E64040-5828-D1C4-024E-776A7E04C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782DDA-73CD-23FC-931E-1750740B2B12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750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- Plus Photo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72000"/>
            <a:ext cx="7272337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1800000"/>
            <a:ext cx="7272336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F62F938-B3EB-FFBA-C3D3-C22BB8010F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2699999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8822CA7-F31C-E1EC-01A7-F09E797ACF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2000" y="2700000"/>
            <a:ext cx="3348000" cy="2492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3B6E3E1-8294-B016-8C7B-A787BB78E7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28025" y="522000"/>
            <a:ext cx="3863975" cy="61411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3F59ED-1183-27E2-2534-40888C441EC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895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lus Photo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72000"/>
            <a:ext cx="7272337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1800000"/>
            <a:ext cx="7272336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F62F938-B3EB-FFBA-C3D3-C22BB8010F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2699999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8822CA7-F31C-E1EC-01A7-F09E797ACF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2000" y="2700000"/>
            <a:ext cx="3348000" cy="2492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3B6E3E1-8294-B016-8C7B-A787BB78E7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28025" y="522000"/>
            <a:ext cx="3863975" cy="61411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3F59ED-1183-27E2-2534-40888C441EC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37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Plus Photo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72000"/>
            <a:ext cx="7272337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1800000"/>
            <a:ext cx="7272336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F62F938-B3EB-FFBA-C3D3-C22BB8010F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2699999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8822CA7-F31C-E1EC-01A7-F09E797ACF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2000" y="2700000"/>
            <a:ext cx="3348000" cy="2492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3B6E3E1-8294-B016-8C7B-A787BB78E7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28025" y="522000"/>
            <a:ext cx="3863975" cy="61411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3F59ED-1183-27E2-2534-40888C441EC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116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A_DivOrangeOu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883158"/>
            <a:ext cx="7272337" cy="1166327"/>
          </a:xfrm>
          <a:prstGeom prst="rect">
            <a:avLst/>
          </a:prstGeom>
          <a:ln>
            <a:noFill/>
          </a:ln>
        </p:spPr>
        <p:txBody>
          <a:bodyPr lIns="0" r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460033"/>
            <a:ext cx="7272336" cy="1885205"/>
          </a:xfrm>
          <a:prstGeom prst="rect">
            <a:avLst/>
          </a:prstGeom>
          <a:ln>
            <a:noFill/>
          </a:ln>
        </p:spPr>
        <p:txBody>
          <a:bodyPr lIns="0" rIns="0"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189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lus Photo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72000"/>
            <a:ext cx="7272337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1800000"/>
            <a:ext cx="7272336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F62F938-B3EB-FFBA-C3D3-C22BB8010F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2699999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8822CA7-F31C-E1EC-01A7-F09E797ACF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2000" y="2700000"/>
            <a:ext cx="3348000" cy="2492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3B6E3E1-8294-B016-8C7B-A787BB78E7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28025" y="522000"/>
            <a:ext cx="3863975" cy="61411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3F59ED-1183-27E2-2534-40888C441EC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405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Plus Photo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72000"/>
            <a:ext cx="7272337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1800000"/>
            <a:ext cx="7272336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F62F938-B3EB-FFBA-C3D3-C22BB8010F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2699999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8822CA7-F31C-E1EC-01A7-F09E797ACF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2000" y="2700000"/>
            <a:ext cx="3348000" cy="2492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3B6E3E1-8294-B016-8C7B-A787BB78E7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28025" y="522000"/>
            <a:ext cx="3863975" cy="61411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3F59ED-1183-27E2-2534-40888C441EC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68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Plus Photo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72000"/>
            <a:ext cx="7272337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1800000"/>
            <a:ext cx="7272336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F62F938-B3EB-FFBA-C3D3-C22BB8010F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2699999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8822CA7-F31C-E1EC-01A7-F09E797ACF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2000" y="2700000"/>
            <a:ext cx="3348000" cy="2492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3B6E3E1-8294-B016-8C7B-A787BB78E7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28025" y="522000"/>
            <a:ext cx="3863975" cy="61411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3F59ED-1183-27E2-2534-40888C441EC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628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-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1A99-398C-22FD-2BEF-6BB91DC23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713" cy="4328725"/>
          </a:xfrm>
          <a:prstGeom prst="rect">
            <a:avLst/>
          </a:prstGeo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C9C4-0A99-7B6F-643F-06022C8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972000"/>
            <a:ext cx="11161263" cy="72000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50EB8-8B5E-27BB-F5B5-15E38895D8B5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26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1A99-398C-22FD-2BEF-6BB91DC23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713" cy="4328725"/>
          </a:xfrm>
          <a:prstGeom prst="rect">
            <a:avLst/>
          </a:prstGeo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C9C4-0A99-7B6F-643F-06022C8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972000"/>
            <a:ext cx="11161263" cy="72000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50EB8-8B5E-27BB-F5B5-15E38895D8B5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35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1A99-398C-22FD-2BEF-6BB91DC23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713" cy="4328725"/>
          </a:xfrm>
          <a:prstGeom prst="rect">
            <a:avLst/>
          </a:prstGeom>
        </p:spPr>
        <p:txBody>
          <a:bodyPr/>
          <a:lstStyle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C9C4-0A99-7B6F-643F-06022C8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972000"/>
            <a:ext cx="11161263" cy="72000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50EB8-8B5E-27BB-F5B5-15E38895D8B5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08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1A99-398C-22FD-2BEF-6BB91DC23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713" cy="4328725"/>
          </a:xfrm>
          <a:prstGeom prst="rect">
            <a:avLst/>
          </a:prstGeo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C9C4-0A99-7B6F-643F-06022C8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972000"/>
            <a:ext cx="11161263" cy="72000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50EB8-8B5E-27BB-F5B5-15E38895D8B5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202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1A99-398C-22FD-2BEF-6BB91DC23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713" cy="4328725"/>
          </a:xfrm>
          <a:prstGeom prst="rect">
            <a:avLst/>
          </a:prstGeo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C9C4-0A99-7B6F-643F-06022C8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972000"/>
            <a:ext cx="11161263" cy="72000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50EB8-8B5E-27BB-F5B5-15E38895D8B5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818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1A99-398C-22FD-2BEF-6BB91DC23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713" cy="4328725"/>
          </a:xfrm>
          <a:prstGeom prst="rect">
            <a:avLst/>
          </a:prstGeo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C9C4-0A99-7B6F-643F-06022C8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972000"/>
            <a:ext cx="11161263" cy="72000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50EB8-8B5E-27BB-F5B5-15E38895D8B5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68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- 2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A27F0-3839-A7D0-7F6D-1A6BC3598A8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11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A_DivPurpleOu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883158"/>
            <a:ext cx="7272337" cy="1166327"/>
          </a:xfrm>
          <a:prstGeom prst="rect">
            <a:avLst/>
          </a:prstGeom>
          <a:ln>
            <a:noFill/>
          </a:ln>
        </p:spPr>
        <p:txBody>
          <a:bodyPr lIns="0" r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460033"/>
            <a:ext cx="7272336" cy="1885205"/>
          </a:xfrm>
          <a:prstGeom prst="rect">
            <a:avLst/>
          </a:prstGeom>
          <a:ln>
            <a:noFill/>
          </a:ln>
        </p:spPr>
        <p:txBody>
          <a:bodyPr lIns="0" rIns="0"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433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2 Column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7650A8-E162-9135-0774-C991C3719C6F}"/>
              </a:ext>
            </a:extLst>
          </p:cNvPr>
          <p:cNvSpPr/>
          <p:nvPr userDrawn="1"/>
        </p:nvSpPr>
        <p:spPr>
          <a:xfrm>
            <a:off x="0" y="2573186"/>
            <a:ext cx="12192000" cy="4090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A27F0-3839-A7D0-7F6D-1A6BC3598A8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911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2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A27F0-3839-A7D0-7F6D-1A6BC3598A8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296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2 Column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13CA16-C678-2E92-5E4B-B57B0A69110A}"/>
              </a:ext>
            </a:extLst>
          </p:cNvPr>
          <p:cNvSpPr/>
          <p:nvPr userDrawn="1"/>
        </p:nvSpPr>
        <p:spPr>
          <a:xfrm>
            <a:off x="0" y="2573186"/>
            <a:ext cx="12192000" cy="40900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A27F0-3839-A7D0-7F6D-1A6BC3598A8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36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2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A27F0-3839-A7D0-7F6D-1A6BC3598A8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05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2 Column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52F88-D8C6-5879-4BDC-FC4E70B5F764}"/>
              </a:ext>
            </a:extLst>
          </p:cNvPr>
          <p:cNvSpPr/>
          <p:nvPr userDrawn="1"/>
        </p:nvSpPr>
        <p:spPr>
          <a:xfrm>
            <a:off x="0" y="2573186"/>
            <a:ext cx="12192000" cy="40900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A27F0-3839-A7D0-7F6D-1A6BC3598A8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08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2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A27F0-3839-A7D0-7F6D-1A6BC3598A8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725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2 Column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C7E32D-A899-0F31-4ADC-52D959340D5F}"/>
              </a:ext>
            </a:extLst>
          </p:cNvPr>
          <p:cNvSpPr/>
          <p:nvPr userDrawn="1"/>
        </p:nvSpPr>
        <p:spPr>
          <a:xfrm>
            <a:off x="0" y="2573186"/>
            <a:ext cx="12192000" cy="40900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A27F0-3839-A7D0-7F6D-1A6BC3598A8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248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2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A27F0-3839-A7D0-7F6D-1A6BC3598A8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511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2 Column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FC9CCB-87D0-1C15-B4DB-89C7E4705898}"/>
              </a:ext>
            </a:extLst>
          </p:cNvPr>
          <p:cNvSpPr/>
          <p:nvPr userDrawn="1"/>
        </p:nvSpPr>
        <p:spPr>
          <a:xfrm>
            <a:off x="0" y="2573186"/>
            <a:ext cx="12192000" cy="4090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A27F0-3839-A7D0-7F6D-1A6BC3598A8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3011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- 3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F6CC7-FA3F-3DFD-A437-79967F3D566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3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A_DivRedOu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883158"/>
            <a:ext cx="7272337" cy="1166327"/>
          </a:xfrm>
          <a:prstGeom prst="rect">
            <a:avLst/>
          </a:prstGeom>
          <a:ln>
            <a:noFill/>
          </a:ln>
        </p:spPr>
        <p:txBody>
          <a:bodyPr lIns="0" r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460033"/>
            <a:ext cx="7272336" cy="1885205"/>
          </a:xfrm>
          <a:prstGeom prst="rect">
            <a:avLst/>
          </a:prstGeom>
          <a:ln>
            <a:noFill/>
          </a:ln>
        </p:spPr>
        <p:txBody>
          <a:bodyPr lIns="0" rIns="0"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312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3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F6CC7-FA3F-3DFD-A437-79967F3D566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2418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3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F6CC7-FA3F-3DFD-A437-79967F3D566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900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3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F6CC7-FA3F-3DFD-A437-79967F3D566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1403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3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F6CC7-FA3F-3DFD-A437-79967F3D566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727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ow - 3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F6CC7-FA3F-3DFD-A437-79967F3D566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3406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3 Column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21D002-9C95-B6FB-83F8-42345EF78C15}"/>
              </a:ext>
            </a:extLst>
          </p:cNvPr>
          <p:cNvSpPr/>
          <p:nvPr userDrawn="1"/>
        </p:nvSpPr>
        <p:spPr>
          <a:xfrm>
            <a:off x="0" y="1929890"/>
            <a:ext cx="12192000" cy="4733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F6CC7-FA3F-3DFD-A437-79967F3D566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452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3 Column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3E9E89-2902-F863-9708-1BE8238946AA}"/>
              </a:ext>
            </a:extLst>
          </p:cNvPr>
          <p:cNvSpPr/>
          <p:nvPr userDrawn="1"/>
        </p:nvSpPr>
        <p:spPr>
          <a:xfrm>
            <a:off x="0" y="1929890"/>
            <a:ext cx="12192000" cy="4733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F6CC7-FA3F-3DFD-A437-79967F3D566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9955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3 Column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0C1C25-1880-6040-9CAA-0AD72B5DB671}"/>
              </a:ext>
            </a:extLst>
          </p:cNvPr>
          <p:cNvSpPr/>
          <p:nvPr userDrawn="1"/>
        </p:nvSpPr>
        <p:spPr>
          <a:xfrm>
            <a:off x="0" y="1929890"/>
            <a:ext cx="12192000" cy="4733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F6CC7-FA3F-3DFD-A437-79967F3D566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148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3 Column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74D7E4-DEEE-9409-A9EA-092609DC56AD}"/>
              </a:ext>
            </a:extLst>
          </p:cNvPr>
          <p:cNvSpPr/>
          <p:nvPr userDrawn="1"/>
        </p:nvSpPr>
        <p:spPr>
          <a:xfrm>
            <a:off x="0" y="1929890"/>
            <a:ext cx="12192000" cy="4733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F6CC7-FA3F-3DFD-A437-79967F3D566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906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3 Column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5BA2F7-034C-6DA2-E54E-E0EFDD0373E6}"/>
              </a:ext>
            </a:extLst>
          </p:cNvPr>
          <p:cNvSpPr/>
          <p:nvPr userDrawn="1"/>
        </p:nvSpPr>
        <p:spPr>
          <a:xfrm>
            <a:off x="0" y="1929890"/>
            <a:ext cx="12192000" cy="4733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F6CC7-FA3F-3DFD-A437-79967F3D566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53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A_DivGreenOu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883158"/>
            <a:ext cx="7272337" cy="1166327"/>
          </a:xfrm>
          <a:prstGeom prst="rect">
            <a:avLst/>
          </a:prstGeom>
          <a:ln>
            <a:noFill/>
          </a:ln>
        </p:spPr>
        <p:txBody>
          <a:bodyPr lIns="0" r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460033"/>
            <a:ext cx="7272336" cy="1885205"/>
          </a:xfrm>
          <a:prstGeom prst="rect">
            <a:avLst/>
          </a:prstGeom>
          <a:ln>
            <a:noFill/>
          </a:ln>
        </p:spPr>
        <p:txBody>
          <a:bodyPr lIns="0" rIns="0"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854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- 4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72000"/>
            <a:ext cx="11160125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800000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5068E8-9BCA-EBED-805D-2D4844523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2684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F7E130-A4BD-FAC6-408D-93D79592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9430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43F7F7C-D774-C672-538A-5AD8FC8E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6176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38D859-6778-A2A9-E361-E2C96AD56230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320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4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72000"/>
            <a:ext cx="11160125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800000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5068E8-9BCA-EBED-805D-2D4844523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2684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F7E130-A4BD-FAC6-408D-93D79592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9430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43F7F7C-D774-C672-538A-5AD8FC8E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6176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38D859-6778-A2A9-E361-E2C96AD56230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638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4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72000"/>
            <a:ext cx="11160125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800000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5068E8-9BCA-EBED-805D-2D4844523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2684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F7E130-A4BD-FAC6-408D-93D79592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9430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43F7F7C-D774-C672-538A-5AD8FC8E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6176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38D859-6778-A2A9-E361-E2C96AD56230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141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4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72000"/>
            <a:ext cx="11160125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800000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5068E8-9BCA-EBED-805D-2D4844523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2684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F7E130-A4BD-FAC6-408D-93D79592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9430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43F7F7C-D774-C672-538A-5AD8FC8E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6176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38D859-6778-A2A9-E361-E2C96AD56230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49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4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72000"/>
            <a:ext cx="11160125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800000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6634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5068E8-9BCA-EBED-805D-2D4844523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3380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F7E130-A4BD-FAC6-408D-93D79592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0126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43F7F7C-D774-C672-538A-5AD8FC8E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36986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38D859-6778-A2A9-E361-E2C96AD56230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265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4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72000"/>
            <a:ext cx="11160125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800000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5068E8-9BCA-EBED-805D-2D4844523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2684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F7E130-A4BD-FAC6-408D-93D79592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9430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43F7F7C-D774-C672-538A-5AD8FC8E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6176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38D859-6778-A2A9-E361-E2C96AD56230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44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- Plain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1A99-398C-22FD-2BEF-6BB91DC23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713" cy="4328725"/>
          </a:xfrm>
          <a:prstGeom prst="rect">
            <a:avLst/>
          </a:prstGeo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C9C4-0A99-7B6F-643F-06022C8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972000"/>
            <a:ext cx="11161263" cy="72000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2711D-C1D3-A4A4-66F7-B70A1F3906B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6938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lain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1A99-398C-22FD-2BEF-6BB91DC23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713" cy="4328725"/>
          </a:xfrm>
          <a:prstGeom prst="rect">
            <a:avLst/>
          </a:prstGeo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C9C4-0A99-7B6F-643F-06022C8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972000"/>
            <a:ext cx="11161263" cy="72000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2711D-C1D3-A4A4-66F7-B70A1F3906B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9807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Plain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1A99-398C-22FD-2BEF-6BB91DC23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713" cy="4328725"/>
          </a:xfrm>
          <a:prstGeom prst="rect">
            <a:avLst/>
          </a:prstGeo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C9C4-0A99-7B6F-643F-06022C8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972000"/>
            <a:ext cx="11161263" cy="72000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2711D-C1D3-A4A4-66F7-B70A1F3906B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591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lain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1A99-398C-22FD-2BEF-6BB91DC23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713" cy="4328725"/>
          </a:xfrm>
          <a:prstGeom prst="rect">
            <a:avLst/>
          </a:prstGeo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C9C4-0A99-7B6F-643F-06022C8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972000"/>
            <a:ext cx="11161263" cy="72000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2711D-C1D3-A4A4-66F7-B70A1F3906B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34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A_DivYellowOu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883158"/>
            <a:ext cx="7272337" cy="1166327"/>
          </a:xfrm>
          <a:prstGeom prst="rect">
            <a:avLst/>
          </a:prstGeom>
          <a:ln>
            <a:noFill/>
          </a:ln>
        </p:spPr>
        <p:txBody>
          <a:bodyPr lIns="0" r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460033"/>
            <a:ext cx="7272336" cy="1885205"/>
          </a:xfrm>
          <a:prstGeom prst="rect">
            <a:avLst/>
          </a:prstGeom>
          <a:ln>
            <a:noFill/>
          </a:ln>
        </p:spPr>
        <p:txBody>
          <a:bodyPr lIns="0" rIns="0"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26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Plain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1A99-398C-22FD-2BEF-6BB91DC23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713" cy="4328725"/>
          </a:xfrm>
          <a:prstGeom prst="rect">
            <a:avLst/>
          </a:prstGeom>
        </p:spPr>
        <p:txBody>
          <a:bodyPr/>
          <a:lstStyle>
            <a:lvl3pPr>
              <a:defRPr/>
            </a:lvl3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C9C4-0A99-7B6F-643F-06022C8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972000"/>
            <a:ext cx="11161263" cy="72000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2711D-C1D3-A4A4-66F7-B70A1F3906B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8331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Plain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1A99-398C-22FD-2BEF-6BB91DC23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713" cy="4328725"/>
          </a:xfrm>
          <a:prstGeom prst="rect">
            <a:avLst/>
          </a:prstGeo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C9C4-0A99-7B6F-643F-06022C8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972000"/>
            <a:ext cx="11161263" cy="720000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2711D-C1D3-A4A4-66F7-B70A1F3906B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4004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lack Side Ba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E8256C-7DEA-E054-5D2F-1C249A13472B}"/>
              </a:ext>
            </a:extLst>
          </p:cNvPr>
          <p:cNvSpPr>
            <a:spLocks/>
          </p:cNvSpPr>
          <p:nvPr userDrawn="1"/>
        </p:nvSpPr>
        <p:spPr>
          <a:xfrm>
            <a:off x="0" y="512763"/>
            <a:ext cx="3863976" cy="61504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3D515-F655-344B-3934-6BFC278EBA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4350" y="2628325"/>
            <a:ext cx="2760840" cy="3680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3725" y="1677169"/>
            <a:ext cx="3384550" cy="46315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28025" y="1677166"/>
            <a:ext cx="3348038" cy="46315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4C3C6-3342-F863-F30F-4B766FFA694C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57531B6-7D25-7BFE-3601-C2533E3D5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3725" y="1062536"/>
            <a:ext cx="3384550" cy="48013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3809052-20BA-6A20-69E4-DDBBBBD8B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7378" y="1062039"/>
            <a:ext cx="3348622" cy="481012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ED4C1-6898-2FD6-C6F3-96261AD19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1062039"/>
            <a:ext cx="2760727" cy="11664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479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lack Side Ba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E8256C-7DEA-E054-5D2F-1C249A13472B}"/>
              </a:ext>
            </a:extLst>
          </p:cNvPr>
          <p:cNvSpPr/>
          <p:nvPr userDrawn="1"/>
        </p:nvSpPr>
        <p:spPr>
          <a:xfrm>
            <a:off x="-1" y="512763"/>
            <a:ext cx="3863975" cy="61504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3725" y="1677169"/>
            <a:ext cx="3384550" cy="46315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28025" y="1677166"/>
            <a:ext cx="3348038" cy="46315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4C3C6-3342-F863-F30F-4B766FFA694C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57531B6-7D25-7BFE-3601-C2533E3D5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3725" y="1062536"/>
            <a:ext cx="3384550" cy="48013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3809052-20BA-6A20-69E4-DDBBBBD8B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7378" y="1062039"/>
            <a:ext cx="3348622" cy="481012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A046657-FD5D-8CDA-A9EC-3CA527EF3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4350" y="2628325"/>
            <a:ext cx="2743668" cy="3680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249D04-563C-B859-ABAC-E01440DAC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1062039"/>
            <a:ext cx="2743555" cy="11664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668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Black Side Ba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E8256C-7DEA-E054-5D2F-1C249A13472B}"/>
              </a:ext>
            </a:extLst>
          </p:cNvPr>
          <p:cNvSpPr/>
          <p:nvPr userDrawn="1"/>
        </p:nvSpPr>
        <p:spPr>
          <a:xfrm>
            <a:off x="-1" y="512763"/>
            <a:ext cx="3863975" cy="61504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3725" y="1677169"/>
            <a:ext cx="3384550" cy="46315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28025" y="1677166"/>
            <a:ext cx="3348038" cy="46315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4C3C6-3342-F863-F30F-4B766FFA694C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57531B6-7D25-7BFE-3601-C2533E3D5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3725" y="1062536"/>
            <a:ext cx="3384550" cy="48013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3809052-20BA-6A20-69E4-DDBBBBD8B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7378" y="1062039"/>
            <a:ext cx="3348622" cy="481012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5AEAB52-40A9-9B62-EA2F-BD563085BB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4350" y="2628325"/>
            <a:ext cx="2769427" cy="3680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47E1A3E-E2B0-0D1E-E324-8C7914FD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1062039"/>
            <a:ext cx="2769313" cy="11664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606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Black Side Ba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E8256C-7DEA-E054-5D2F-1C249A13472B}"/>
              </a:ext>
            </a:extLst>
          </p:cNvPr>
          <p:cNvSpPr/>
          <p:nvPr userDrawn="1"/>
        </p:nvSpPr>
        <p:spPr>
          <a:xfrm>
            <a:off x="-1" y="512763"/>
            <a:ext cx="3863975" cy="61504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3725" y="1677169"/>
            <a:ext cx="3384550" cy="46315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28025" y="1677166"/>
            <a:ext cx="3348038" cy="46315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4C3C6-3342-F863-F30F-4B766FFA694C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57531B6-7D25-7BFE-3601-C2533E3D5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3725" y="1062536"/>
            <a:ext cx="3384550" cy="48013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3809052-20BA-6A20-69E4-DDBBBBD8B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7378" y="1062039"/>
            <a:ext cx="3348622" cy="481012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C2FAA3E-6C67-86D6-DCE6-C9B34649E4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4350" y="2628325"/>
            <a:ext cx="2782307" cy="3680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8023AA-3FB7-6399-B752-9AE5D3FB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1062039"/>
            <a:ext cx="2782193" cy="11664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908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Black Side Ba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E8256C-7DEA-E054-5D2F-1C249A13472B}"/>
              </a:ext>
            </a:extLst>
          </p:cNvPr>
          <p:cNvSpPr/>
          <p:nvPr userDrawn="1"/>
        </p:nvSpPr>
        <p:spPr>
          <a:xfrm>
            <a:off x="-1" y="512763"/>
            <a:ext cx="3863975" cy="61504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3725" y="1677169"/>
            <a:ext cx="3384550" cy="46315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28025" y="1677166"/>
            <a:ext cx="3348038" cy="46315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4C3C6-3342-F863-F30F-4B766FFA694C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57531B6-7D25-7BFE-3601-C2533E3D5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3725" y="1062536"/>
            <a:ext cx="3384550" cy="48013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3809052-20BA-6A20-69E4-DDBBBBD8B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7378" y="1062039"/>
            <a:ext cx="3348622" cy="481012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34BD7F7-B11D-B35E-0AD6-E92DA16077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4350" y="2628325"/>
            <a:ext cx="2769427" cy="3680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F52393-352F-E696-14AF-784FE47BE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0" y="1062039"/>
            <a:ext cx="2769313" cy="11664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131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ase Study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E8256C-7DEA-E054-5D2F-1C249A13472B}"/>
              </a:ext>
            </a:extLst>
          </p:cNvPr>
          <p:cNvSpPr/>
          <p:nvPr userDrawn="1"/>
        </p:nvSpPr>
        <p:spPr>
          <a:xfrm>
            <a:off x="0" y="512763"/>
            <a:ext cx="2545721" cy="61504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6397" y="2268754"/>
            <a:ext cx="2838387" cy="40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9322" y="2268752"/>
            <a:ext cx="5796738" cy="4039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4C3C6-3342-F863-F30F-4B766FFA694C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35044A5-4316-317B-68A4-4F42315FA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6397" y="1640484"/>
            <a:ext cx="8839668" cy="480131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5BB3CA2-DAB8-433C-FB19-6B7609B3A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6397" y="972000"/>
            <a:ext cx="8839665" cy="54770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37073EF1-1A98-6194-E413-BE52995030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6" y="1121008"/>
            <a:ext cx="1691643" cy="2729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None/>
              <a:defRPr sz="12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734E0C-46C1-3B9A-C253-207EFF26DDE2}"/>
              </a:ext>
            </a:extLst>
          </p:cNvPr>
          <p:cNvSpPr/>
          <p:nvPr userDrawn="1"/>
        </p:nvSpPr>
        <p:spPr>
          <a:xfrm>
            <a:off x="-376261" y="1121008"/>
            <a:ext cx="2768437" cy="27296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671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ase Study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E8256C-7DEA-E054-5D2F-1C249A13472B}"/>
              </a:ext>
            </a:extLst>
          </p:cNvPr>
          <p:cNvSpPr/>
          <p:nvPr userDrawn="1"/>
        </p:nvSpPr>
        <p:spPr>
          <a:xfrm>
            <a:off x="0" y="512763"/>
            <a:ext cx="2545721" cy="61504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6397" y="2268754"/>
            <a:ext cx="2838387" cy="40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9322" y="2268752"/>
            <a:ext cx="5796738" cy="4039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4C3C6-3342-F863-F30F-4B766FFA694C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F138196-45C5-D74A-39BA-3BFE66C26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6397" y="1640484"/>
            <a:ext cx="8839668" cy="480131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9990AA1C-E11C-6DAB-BE2B-F37934975D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6" y="1121007"/>
            <a:ext cx="1691643" cy="2729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None/>
              <a:defRPr sz="12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2D9136-854D-20A9-A192-06EAABEB5CC8}"/>
              </a:ext>
            </a:extLst>
          </p:cNvPr>
          <p:cNvSpPr/>
          <p:nvPr userDrawn="1"/>
        </p:nvSpPr>
        <p:spPr>
          <a:xfrm>
            <a:off x="-376261" y="1121008"/>
            <a:ext cx="2768437" cy="27296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9ED21D9-4F74-6B49-0FCD-3146C719E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6397" y="972000"/>
            <a:ext cx="8839665" cy="54770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81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ase Study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E8256C-7DEA-E054-5D2F-1C249A13472B}"/>
              </a:ext>
            </a:extLst>
          </p:cNvPr>
          <p:cNvSpPr/>
          <p:nvPr userDrawn="1"/>
        </p:nvSpPr>
        <p:spPr>
          <a:xfrm>
            <a:off x="0" y="512763"/>
            <a:ext cx="2545721" cy="61504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6397" y="2268754"/>
            <a:ext cx="2838387" cy="40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9322" y="2268752"/>
            <a:ext cx="5796738" cy="4039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4C3C6-3342-F863-F30F-4B766FFA694C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A9CC6F3-F0EA-8D2B-0CD0-8B8210260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6397" y="1640484"/>
            <a:ext cx="8839668" cy="480131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6407D7E-8A80-8266-0A0A-7ED6B40968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6" y="1121008"/>
            <a:ext cx="1691643" cy="2729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None/>
              <a:defRPr sz="12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7A81FB8-5B18-4652-7A1A-996AD62940BA}"/>
              </a:ext>
            </a:extLst>
          </p:cNvPr>
          <p:cNvSpPr/>
          <p:nvPr userDrawn="1"/>
        </p:nvSpPr>
        <p:spPr>
          <a:xfrm>
            <a:off x="-376261" y="1121008"/>
            <a:ext cx="2768437" cy="27296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4AFD1AA-418F-CEF0-D269-7F1540751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6397" y="972000"/>
            <a:ext cx="8839665" cy="54770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987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23268F-18BB-EA9A-A601-DD97D746AC7D}"/>
              </a:ext>
            </a:extLst>
          </p:cNvPr>
          <p:cNvSpPr/>
          <p:nvPr userDrawn="1"/>
        </p:nvSpPr>
        <p:spPr>
          <a:xfrm flipH="1">
            <a:off x="0" y="512763"/>
            <a:ext cx="3863975" cy="61532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B24FD-F975-8AFC-9607-A7F61051FC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40" y="1094400"/>
            <a:ext cx="2914134" cy="1166400"/>
          </a:xfrm>
          <a:ln>
            <a:noFill/>
          </a:ln>
        </p:spPr>
        <p:txBody>
          <a:bodyPr tIns="126000" bIns="46800"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Agenda/ TOC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7018EA-03DA-0C52-42A5-298818F40F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3725" y="1093788"/>
            <a:ext cx="7272338" cy="521493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tabLst>
                <a:tab pos="5740400" algn="l"/>
              </a:tabLst>
              <a:defRPr/>
            </a:lvl1pPr>
            <a:lvl2pPr marL="457200" indent="0">
              <a:buNone/>
              <a:tabLst/>
              <a:defRPr/>
            </a:lvl2pPr>
            <a:lvl3pPr marL="914400" indent="0">
              <a:buNone/>
              <a:tabLst/>
              <a:defRPr/>
            </a:lvl3pPr>
            <a:lvl4pPr marL="1371600" indent="0">
              <a:buNone/>
              <a:tabLst/>
              <a:defRPr/>
            </a:lvl4pPr>
          </a:lstStyle>
          <a:p>
            <a:pPr lvl="0"/>
            <a:r>
              <a:rPr lang="en-US" dirty="0"/>
              <a:t>Click to edit Agenda/TOC styles</a:t>
            </a:r>
          </a:p>
        </p:txBody>
      </p:sp>
    </p:spTree>
    <p:extLst>
      <p:ext uri="{BB962C8B-B14F-4D97-AF65-F5344CB8AC3E}">
        <p14:creationId xmlns:p14="http://schemas.microsoft.com/office/powerpoint/2010/main" val="17852307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ase Study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E8256C-7DEA-E054-5D2F-1C249A13472B}"/>
              </a:ext>
            </a:extLst>
          </p:cNvPr>
          <p:cNvSpPr/>
          <p:nvPr userDrawn="1"/>
        </p:nvSpPr>
        <p:spPr>
          <a:xfrm>
            <a:off x="0" y="512763"/>
            <a:ext cx="2545721" cy="61504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6397" y="2268754"/>
            <a:ext cx="2838387" cy="40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9322" y="2268752"/>
            <a:ext cx="5796738" cy="4039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4C3C6-3342-F863-F30F-4B766FFA694C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D3D8B56-2B23-D9BB-DDA7-815C33F65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6397" y="1640484"/>
            <a:ext cx="8839668" cy="480131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3FD82AF-8AC3-A764-27BF-A6806B9DBC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6" y="1121008"/>
            <a:ext cx="1691643" cy="2729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None/>
              <a:defRPr sz="12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5922DB2-5063-05C0-CF87-1158D024A9DF}"/>
              </a:ext>
            </a:extLst>
          </p:cNvPr>
          <p:cNvSpPr/>
          <p:nvPr userDrawn="1"/>
        </p:nvSpPr>
        <p:spPr>
          <a:xfrm>
            <a:off x="-376261" y="1121008"/>
            <a:ext cx="2768437" cy="27296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F8B69AD-B22F-A16B-0BEC-2CA39BC64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6397" y="972000"/>
            <a:ext cx="8839665" cy="54770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334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Case Study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E8256C-7DEA-E054-5D2F-1C249A13472B}"/>
              </a:ext>
            </a:extLst>
          </p:cNvPr>
          <p:cNvSpPr/>
          <p:nvPr userDrawn="1"/>
        </p:nvSpPr>
        <p:spPr>
          <a:xfrm>
            <a:off x="0" y="512763"/>
            <a:ext cx="2545721" cy="61504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6397" y="2268754"/>
            <a:ext cx="2838387" cy="40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9322" y="2268752"/>
            <a:ext cx="5796738" cy="4039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4C3C6-3342-F863-F30F-4B766FFA694C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0EB574C-7792-471D-E1D7-5CF24176C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6397" y="1640484"/>
            <a:ext cx="8839668" cy="480131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649A336-9B5C-7BC2-2EFA-76ACADDE9E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6" y="1121008"/>
            <a:ext cx="1691643" cy="2729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None/>
              <a:defRPr sz="12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901E83-ADC1-EF4C-3B92-CCDA96859BCD}"/>
              </a:ext>
            </a:extLst>
          </p:cNvPr>
          <p:cNvSpPr/>
          <p:nvPr userDrawn="1"/>
        </p:nvSpPr>
        <p:spPr>
          <a:xfrm>
            <a:off x="-376261" y="1121008"/>
            <a:ext cx="2768437" cy="27296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DFDBB40-5D92-74E4-7F19-6915641C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6397" y="972000"/>
            <a:ext cx="8839665" cy="54770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863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A_LayoutBlank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62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- 2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0BA25C-539F-AC13-A09B-C239D82ECDF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0403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9.xml"/><Relationship Id="rId47" Type="http://schemas.openxmlformats.org/officeDocument/2006/relationships/slideLayout" Target="../slideLayouts/slideLayout54.xml"/><Relationship Id="rId50" Type="http://schemas.openxmlformats.org/officeDocument/2006/relationships/slideLayout" Target="../slideLayouts/slideLayout57.xml"/><Relationship Id="rId55" Type="http://schemas.openxmlformats.org/officeDocument/2006/relationships/slideLayout" Target="../slideLayouts/slideLayout62.xml"/><Relationship Id="rId63" Type="http://schemas.openxmlformats.org/officeDocument/2006/relationships/slideLayout" Target="../slideLayouts/slideLayout70.xml"/><Relationship Id="rId68" Type="http://schemas.openxmlformats.org/officeDocument/2006/relationships/slideLayout" Target="../slideLayouts/slideLayout75.xml"/><Relationship Id="rId76" Type="http://schemas.openxmlformats.org/officeDocument/2006/relationships/theme" Target="../theme/theme3.xml"/><Relationship Id="rId7" Type="http://schemas.openxmlformats.org/officeDocument/2006/relationships/slideLayout" Target="../slideLayouts/slideLayout14.xml"/><Relationship Id="rId7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37" Type="http://schemas.openxmlformats.org/officeDocument/2006/relationships/slideLayout" Target="../slideLayouts/slideLayout44.xml"/><Relationship Id="rId40" Type="http://schemas.openxmlformats.org/officeDocument/2006/relationships/slideLayout" Target="../slideLayouts/slideLayout47.xml"/><Relationship Id="rId45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60.xml"/><Relationship Id="rId58" Type="http://schemas.openxmlformats.org/officeDocument/2006/relationships/slideLayout" Target="../slideLayouts/slideLayout65.xml"/><Relationship Id="rId66" Type="http://schemas.openxmlformats.org/officeDocument/2006/relationships/slideLayout" Target="../slideLayouts/slideLayout73.xml"/><Relationship Id="rId7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43.xml"/><Relationship Id="rId49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64.xml"/><Relationship Id="rId6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38.xml"/><Relationship Id="rId44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9.xml"/><Relationship Id="rId60" Type="http://schemas.openxmlformats.org/officeDocument/2006/relationships/slideLayout" Target="../slideLayouts/slideLayout67.xml"/><Relationship Id="rId65" Type="http://schemas.openxmlformats.org/officeDocument/2006/relationships/slideLayout" Target="../slideLayouts/slideLayout72.xml"/><Relationship Id="rId73" Type="http://schemas.openxmlformats.org/officeDocument/2006/relationships/slideLayout" Target="../slideLayouts/slideLayout80.xml"/><Relationship Id="rId78" Type="http://schemas.openxmlformats.org/officeDocument/2006/relationships/image" Target="../media/image16.sv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50.xml"/><Relationship Id="rId48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71.xml"/><Relationship Id="rId69" Type="http://schemas.openxmlformats.org/officeDocument/2006/relationships/slideLayout" Target="../slideLayouts/slideLayout76.xml"/><Relationship Id="rId77" Type="http://schemas.openxmlformats.org/officeDocument/2006/relationships/image" Target="../media/image15.png"/><Relationship Id="rId8" Type="http://schemas.openxmlformats.org/officeDocument/2006/relationships/slideLayout" Target="../slideLayouts/slideLayout15.xml"/><Relationship Id="rId51" Type="http://schemas.openxmlformats.org/officeDocument/2006/relationships/slideLayout" Target="../slideLayouts/slideLayout58.xml"/><Relationship Id="rId7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53.xml"/><Relationship Id="rId59" Type="http://schemas.openxmlformats.org/officeDocument/2006/relationships/slideLayout" Target="../slideLayouts/slideLayout66.xml"/><Relationship Id="rId67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27.xml"/><Relationship Id="rId41" Type="http://schemas.openxmlformats.org/officeDocument/2006/relationships/slideLayout" Target="../slideLayouts/slideLayout48.xml"/><Relationship Id="rId54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9.xml"/><Relationship Id="rId70" Type="http://schemas.openxmlformats.org/officeDocument/2006/relationships/slideLayout" Target="../slideLayouts/slideLayout77.xml"/><Relationship Id="rId75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7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3" pos="2434" userDrawn="1">
          <p15:clr>
            <a:srgbClr val="F26B43"/>
          </p15:clr>
        </p15:guide>
        <p15:guide id="4" pos="2774" userDrawn="1">
          <p15:clr>
            <a:srgbClr val="F26B43"/>
          </p15:clr>
        </p15:guide>
        <p15:guide id="5" pos="4906" userDrawn="1">
          <p15:clr>
            <a:srgbClr val="F26B43"/>
          </p15:clr>
        </p15:guide>
        <p15:guide id="6" pos="5246" userDrawn="1">
          <p15:clr>
            <a:srgbClr val="F26B43"/>
          </p15:clr>
        </p15:guide>
        <p15:guide id="7" pos="7355" userDrawn="1">
          <p15:clr>
            <a:srgbClr val="F26B43"/>
          </p15:clr>
        </p15:guide>
        <p15:guide id="8" orient="horz" pos="3997" userDrawn="1">
          <p15:clr>
            <a:srgbClr val="F26B43"/>
          </p15:clr>
        </p15:guide>
        <p15:guide id="9" pos="325" userDrawn="1">
          <p15:clr>
            <a:srgbClr val="F26B43"/>
          </p15:clr>
        </p15:guide>
        <p15:guide id="10" orient="horz" pos="2478" userDrawn="1">
          <p15:clr>
            <a:srgbClr val="F26B43"/>
          </p15:clr>
        </p15:guide>
        <p15:guide id="11" orient="horz" pos="32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92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2434" userDrawn="1">
          <p15:clr>
            <a:srgbClr val="F26B43"/>
          </p15:clr>
        </p15:guide>
        <p15:guide id="4" pos="2774" userDrawn="1">
          <p15:clr>
            <a:srgbClr val="F26B43"/>
          </p15:clr>
        </p15:guide>
        <p15:guide id="5" pos="4906" userDrawn="1">
          <p15:clr>
            <a:srgbClr val="F26B43"/>
          </p15:clr>
        </p15:guide>
        <p15:guide id="6" pos="5246" userDrawn="1">
          <p15:clr>
            <a:srgbClr val="F26B43"/>
          </p15:clr>
        </p15:guide>
        <p15:guide id="7" pos="7355" userDrawn="1">
          <p15:clr>
            <a:srgbClr val="F26B43"/>
          </p15:clr>
        </p15:guide>
        <p15:guide id="8" orient="horz" pos="399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7">
            <a:lum/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731453-D466-041E-21E6-461B68BA25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14799" y="1094400"/>
            <a:ext cx="11161263" cy="11664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85BD2-F661-DE85-1C63-7FE2479FA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799" y="2664179"/>
            <a:ext cx="11160123" cy="364454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AB163C-3C1B-CE8A-F081-D509E18A5D7B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6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677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666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684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06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688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01" r:id="rId32"/>
    <p:sldLayoutId id="2147483732" r:id="rId33"/>
    <p:sldLayoutId id="2147483757" r:id="rId34"/>
    <p:sldLayoutId id="2147483733" r:id="rId35"/>
    <p:sldLayoutId id="2147483758" r:id="rId36"/>
    <p:sldLayoutId id="2147483734" r:id="rId37"/>
    <p:sldLayoutId id="2147483735" r:id="rId38"/>
    <p:sldLayoutId id="2147483759" r:id="rId39"/>
    <p:sldLayoutId id="2147483736" r:id="rId40"/>
    <p:sldLayoutId id="2147483760" r:id="rId41"/>
    <p:sldLayoutId id="2147483702" r:id="rId42"/>
    <p:sldLayoutId id="2147483737" r:id="rId43"/>
    <p:sldLayoutId id="2147483738" r:id="rId44"/>
    <p:sldLayoutId id="2147483739" r:id="rId45"/>
    <p:sldLayoutId id="2147483740" r:id="rId46"/>
    <p:sldLayoutId id="2147483741" r:id="rId47"/>
    <p:sldLayoutId id="2147483761" r:id="rId48"/>
    <p:sldLayoutId id="2147483762" r:id="rId49"/>
    <p:sldLayoutId id="2147483763" r:id="rId50"/>
    <p:sldLayoutId id="2147483764" r:id="rId51"/>
    <p:sldLayoutId id="2147483765" r:id="rId52"/>
    <p:sldLayoutId id="2147483703" r:id="rId53"/>
    <p:sldLayoutId id="2147483742" r:id="rId54"/>
    <p:sldLayoutId id="2147483743" r:id="rId55"/>
    <p:sldLayoutId id="2147483744" r:id="rId56"/>
    <p:sldLayoutId id="2147483745" r:id="rId57"/>
    <p:sldLayoutId id="2147483746" r:id="rId58"/>
    <p:sldLayoutId id="2147483705" r:id="rId59"/>
    <p:sldLayoutId id="2147483747" r:id="rId60"/>
    <p:sldLayoutId id="2147483748" r:id="rId61"/>
    <p:sldLayoutId id="2147483749" r:id="rId62"/>
    <p:sldLayoutId id="2147483750" r:id="rId63"/>
    <p:sldLayoutId id="2147483751" r:id="rId64"/>
    <p:sldLayoutId id="2147483752" r:id="rId65"/>
    <p:sldLayoutId id="2147483772" r:id="rId66"/>
    <p:sldLayoutId id="2147483773" r:id="rId67"/>
    <p:sldLayoutId id="2147483774" r:id="rId68"/>
    <p:sldLayoutId id="2147483775" r:id="rId69"/>
    <p:sldLayoutId id="2147483771" r:id="rId70"/>
    <p:sldLayoutId id="2147483753" r:id="rId71"/>
    <p:sldLayoutId id="2147483754" r:id="rId72"/>
    <p:sldLayoutId id="2147483755" r:id="rId73"/>
    <p:sldLayoutId id="2147483756" r:id="rId74"/>
    <p:sldLayoutId id="2147483687" r:id="rId7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2434" userDrawn="1">
          <p15:clr>
            <a:srgbClr val="F26B43"/>
          </p15:clr>
        </p15:guide>
        <p15:guide id="4" pos="2774" userDrawn="1">
          <p15:clr>
            <a:srgbClr val="F26B43"/>
          </p15:clr>
        </p15:guide>
        <p15:guide id="5" pos="4906" userDrawn="1">
          <p15:clr>
            <a:srgbClr val="F26B43"/>
          </p15:clr>
        </p15:guide>
        <p15:guide id="6" pos="5246" userDrawn="1">
          <p15:clr>
            <a:srgbClr val="F26B43"/>
          </p15:clr>
        </p15:guide>
        <p15:guide id="7" pos="7355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2731986-7251-BA94-3BCB-77821ADBA6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SP25:  Aim &amp; Objectives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18092BE-4842-383C-15D1-395E242DCC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John Colvin</a:t>
            </a:r>
          </a:p>
        </p:txBody>
      </p:sp>
    </p:spTree>
    <p:extLst>
      <p:ext uri="{BB962C8B-B14F-4D97-AF65-F5344CB8AC3E}">
        <p14:creationId xmlns:p14="http://schemas.microsoft.com/office/powerpoint/2010/main" val="324109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99D594-9FC3-48FB-F5DB-9D6909A2ED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Your synoptic project allows you to demonstrate your ability to integrate and apply learning to real-world situations, showcasing your competencies – standard and professional - in a practical and integrated into the work-based.</a:t>
            </a:r>
          </a:p>
          <a:p>
            <a:r>
              <a:rPr lang="en-GB" dirty="0"/>
              <a:t>Key module on programme</a:t>
            </a:r>
          </a:p>
          <a:p>
            <a:pPr lvl="1"/>
            <a:r>
              <a:rPr lang="en-GB" dirty="0"/>
              <a:t>22% “Grade of Degree”</a:t>
            </a:r>
          </a:p>
          <a:p>
            <a:pPr lvl="1"/>
            <a:r>
              <a:rPr lang="en-GB" dirty="0"/>
              <a:t>Only fully student led module</a:t>
            </a:r>
          </a:p>
          <a:p>
            <a:pPr lvl="1"/>
            <a:r>
              <a:rPr lang="en-GB" dirty="0" err="1"/>
              <a:t>Refelcts</a:t>
            </a:r>
            <a:r>
              <a:rPr lang="en-GB" dirty="0"/>
              <a:t> ability to maintain and manage extended project</a:t>
            </a:r>
          </a:p>
          <a:p>
            <a:pPr lvl="1"/>
            <a:r>
              <a:rPr lang="en-GB" dirty="0"/>
              <a:t>Good for KSBs</a:t>
            </a:r>
          </a:p>
          <a:p>
            <a:pPr lvl="1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4F23B5-7F3E-4829-831E-49F3CF8F5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Aims and Objectives for a Synoptic Project</a:t>
            </a:r>
          </a:p>
        </p:txBody>
      </p:sp>
    </p:spTree>
    <p:extLst>
      <p:ext uri="{BB962C8B-B14F-4D97-AF65-F5344CB8AC3E}">
        <p14:creationId xmlns:p14="http://schemas.microsoft.com/office/powerpoint/2010/main" val="129930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438930-AB78-8519-831B-81BB7BEEE7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The definition of a project aim is </a:t>
            </a:r>
            <a:r>
              <a:rPr lang="en-GB" b="0" i="1" dirty="0">
                <a:solidFill>
                  <a:srgbClr val="FF0000"/>
                </a:solidFill>
                <a:effectLst/>
                <a:highlight>
                  <a:srgbClr val="F7F7F7"/>
                </a:highlight>
                <a:latin typeface="-apple-system"/>
              </a:rPr>
              <a:t>the overarching goal that a project seeks to achieve</a:t>
            </a:r>
            <a:r>
              <a:rPr lang="en-GB" b="0" i="0" dirty="0">
                <a:solidFill>
                  <a:srgbClr val="FF0000"/>
                </a:solidFill>
                <a:effectLst/>
                <a:highlight>
                  <a:srgbClr val="F7F7F7"/>
                </a:highlight>
                <a:latin typeface="-apple-system"/>
              </a:rPr>
              <a:t>. </a:t>
            </a:r>
          </a:p>
          <a:p>
            <a:r>
              <a:rPr lang="en-GB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It is a statement – a single sentence - that provides a clear and concise description </a:t>
            </a:r>
            <a:r>
              <a:rPr lang="en-GB" b="0" i="1" dirty="0">
                <a:solidFill>
                  <a:srgbClr val="FF0000"/>
                </a:solidFill>
                <a:effectLst/>
                <a:highlight>
                  <a:srgbClr val="F7F7F7"/>
                </a:highlight>
                <a:latin typeface="-apple-system"/>
              </a:rPr>
              <a:t>of the desired outcome </a:t>
            </a:r>
            <a:r>
              <a:rPr lang="en-GB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of the project. </a:t>
            </a:r>
          </a:p>
          <a:p>
            <a:r>
              <a:rPr lang="en-GB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The aim should reflect the </a:t>
            </a:r>
            <a:r>
              <a:rPr lang="en-GB" b="0" i="1" dirty="0">
                <a:solidFill>
                  <a:srgbClr val="FF0000"/>
                </a:solidFill>
                <a:effectLst/>
                <a:highlight>
                  <a:srgbClr val="F7F7F7"/>
                </a:highlight>
                <a:latin typeface="-apple-system"/>
              </a:rPr>
              <a:t>potential impact and the value </a:t>
            </a:r>
            <a:r>
              <a:rPr lang="en-GB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that the project will deliver upon completion. </a:t>
            </a:r>
          </a:p>
          <a:p>
            <a:r>
              <a:rPr lang="en-GB" b="0" i="0" dirty="0">
                <a:effectLst/>
                <a:highlight>
                  <a:srgbClr val="F7F7F7"/>
                </a:highlight>
                <a:latin typeface="-apple-system"/>
              </a:rPr>
              <a:t>It sets the direction for the project and acts as a guide for all subsequent planning and decision-making processes</a:t>
            </a:r>
            <a:endParaRPr lang="en-GB" baseline="30000" dirty="0">
              <a:highlight>
                <a:srgbClr val="F7F7F7"/>
              </a:highlight>
              <a:latin typeface="-apple-system"/>
            </a:endParaRPr>
          </a:p>
          <a:p>
            <a:r>
              <a:rPr lang="en-GB" baseline="30000" dirty="0">
                <a:highlight>
                  <a:srgbClr val="F7F7F7"/>
                </a:highlight>
                <a:latin typeface="-apple-system"/>
              </a:rPr>
              <a:t>You don’t need to qualify you Aim with a narrative justification – it should be clear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FD39E7-DB0C-4E4D-795B-9D35FD181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Defining the Aim</a:t>
            </a:r>
          </a:p>
        </p:txBody>
      </p:sp>
    </p:spTree>
    <p:extLst>
      <p:ext uri="{BB962C8B-B14F-4D97-AF65-F5344CB8AC3E}">
        <p14:creationId xmlns:p14="http://schemas.microsoft.com/office/powerpoint/2010/main" val="294166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416873-BF2F-642E-19A9-4453D0E66F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Project objectives are specific, quantifiable, achievable targets that </a:t>
            </a:r>
            <a:r>
              <a:rPr lang="en-GB" i="1" dirty="0">
                <a:solidFill>
                  <a:srgbClr val="FF0000"/>
                </a:solidFill>
              </a:rPr>
              <a:t>serve as steps </a:t>
            </a:r>
            <a:r>
              <a:rPr lang="en-GB" dirty="0"/>
              <a:t>towards accomplishing the overall project aim. </a:t>
            </a:r>
          </a:p>
          <a:p>
            <a:r>
              <a:rPr lang="en-GB" dirty="0"/>
              <a:t>They outline the expected results, resources, and timelines necessary to achieve the project’s goals. </a:t>
            </a:r>
          </a:p>
          <a:p>
            <a:r>
              <a:rPr lang="en-GB" dirty="0"/>
              <a:t>Often mapped to Chapters of report</a:t>
            </a:r>
          </a:p>
          <a:p>
            <a:r>
              <a:rPr lang="en-GB" dirty="0"/>
              <a:t>Objectives should be clear and concise, </a:t>
            </a:r>
            <a:r>
              <a:rPr lang="en-GB" i="1" dirty="0">
                <a:solidFill>
                  <a:srgbClr val="FF0000"/>
                </a:solidFill>
              </a:rPr>
              <a:t>providing a roadmap </a:t>
            </a:r>
            <a:r>
              <a:rPr lang="en-GB" dirty="0"/>
              <a:t>for the project team to follow and a way to measure the project’s success.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DEBA75-652A-4D37-2684-65FC3151C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Objectives</a:t>
            </a:r>
          </a:p>
        </p:txBody>
      </p:sp>
    </p:spTree>
    <p:extLst>
      <p:ext uri="{BB962C8B-B14F-4D97-AF65-F5344CB8AC3E}">
        <p14:creationId xmlns:p14="http://schemas.microsoft.com/office/powerpoint/2010/main" val="180142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37BA98-D935-1EC8-1449-19D6C84CAC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Specific: Goals should be clear and specific, so you know exactly what you’re aiming for.</a:t>
            </a:r>
          </a:p>
          <a:p>
            <a:r>
              <a:rPr lang="en-GB" dirty="0"/>
              <a:t>Measurable: You should be able to measure progress and success.</a:t>
            </a:r>
          </a:p>
          <a:p>
            <a:r>
              <a:rPr lang="en-GB" dirty="0"/>
              <a:t>Achievable: Goals should be realistic and attainable.</a:t>
            </a:r>
          </a:p>
          <a:p>
            <a:r>
              <a:rPr lang="en-GB" dirty="0"/>
              <a:t>Relevant/ Realistic : They should be relevant to your resources and work / life balance</a:t>
            </a:r>
          </a:p>
          <a:p>
            <a:r>
              <a:rPr lang="en-GB" dirty="0"/>
              <a:t>Time-bound: Goals need a deadline, so you have a sense of urgency and a time frame to work within.  </a:t>
            </a:r>
            <a:r>
              <a:rPr lang="en-GB" i="1" dirty="0">
                <a:solidFill>
                  <a:srgbClr val="FF0000"/>
                </a:solidFill>
              </a:rPr>
              <a:t>April 12 is SUBMISSION DAY!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DB207B-1C38-3EBF-EA4A-82DCAFB47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 OBJECTIVES</a:t>
            </a:r>
          </a:p>
        </p:txBody>
      </p:sp>
    </p:spTree>
    <p:extLst>
      <p:ext uri="{BB962C8B-B14F-4D97-AF65-F5344CB8AC3E}">
        <p14:creationId xmlns:p14="http://schemas.microsoft.com/office/powerpoint/2010/main" val="224033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FC551B-38C7-9DEC-B82D-7FECD19461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 a timeline of key milestones and checkpoints for the project.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887395-EC5E-FB9B-10C3-29EAAE1F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Milestones</a:t>
            </a:r>
          </a:p>
        </p:txBody>
      </p:sp>
      <p:pic>
        <p:nvPicPr>
          <p:cNvPr id="5" name="Picture 4" descr="A chart with colorful arrows&#10;&#10;Description automatically generated">
            <a:extLst>
              <a:ext uri="{FF2B5EF4-FFF2-40B4-BE49-F238E27FC236}">
                <a16:creationId xmlns:a16="http://schemas.microsoft.com/office/drawing/2014/main" id="{8A14CC5A-1BE5-E658-EE5B-86B7F873D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26" y="2661821"/>
            <a:ext cx="729996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63940"/>
      </p:ext>
    </p:extLst>
  </p:cSld>
  <p:clrMapOvr>
    <a:masterClrMapping/>
  </p:clrMapOvr>
</p:sld>
</file>

<file path=ppt/theme/theme1.xml><?xml version="1.0" encoding="utf-8"?>
<a:theme xmlns:a="http://schemas.openxmlformats.org/drawingml/2006/main" name="1_QA_CovSlide">
  <a:themeElements>
    <a:clrScheme name="QA new">
      <a:dk1>
        <a:srgbClr val="0D0D0D"/>
      </a:dk1>
      <a:lt1>
        <a:sysClr val="window" lastClr="FFFFFF"/>
      </a:lt1>
      <a:dk2>
        <a:srgbClr val="0D0D0D"/>
      </a:dk2>
      <a:lt2>
        <a:srgbClr val="F2F2F2"/>
      </a:lt2>
      <a:accent1>
        <a:srgbClr val="2FB7DA"/>
      </a:accent1>
      <a:accent2>
        <a:srgbClr val="FCAC69"/>
      </a:accent2>
      <a:accent3>
        <a:srgbClr val="9E84F5"/>
      </a:accent3>
      <a:accent4>
        <a:srgbClr val="FC5B61"/>
      </a:accent4>
      <a:accent5>
        <a:srgbClr val="82CAAE"/>
      </a:accent5>
      <a:accent6>
        <a:srgbClr val="FFDC57"/>
      </a:accent6>
      <a:hlink>
        <a:srgbClr val="467886"/>
      </a:hlink>
      <a:folHlink>
        <a:srgbClr val="96607D"/>
      </a:folHlink>
    </a:clrScheme>
    <a:fontScheme name="QA - Theme font Figtree">
      <a:majorFont>
        <a:latin typeface="Figtree ExtraBold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QAPPTDeck_07June2024_Draft10_WIP" id="{31718AEA-A993-4BB7-B3DF-78738FFB6F18}" vid="{6ECD9A05-B13E-4324-B75B-08409513F687}"/>
    </a:ext>
  </a:extLst>
</a:theme>
</file>

<file path=ppt/theme/theme2.xml><?xml version="1.0" encoding="utf-8"?>
<a:theme xmlns:a="http://schemas.openxmlformats.org/drawingml/2006/main" name="2_QA_DivSlides">
  <a:themeElements>
    <a:clrScheme name="QA new">
      <a:dk1>
        <a:srgbClr val="0D0D0D"/>
      </a:dk1>
      <a:lt1>
        <a:sysClr val="window" lastClr="FFFFFF"/>
      </a:lt1>
      <a:dk2>
        <a:srgbClr val="0D0D0D"/>
      </a:dk2>
      <a:lt2>
        <a:srgbClr val="F2F2F2"/>
      </a:lt2>
      <a:accent1>
        <a:srgbClr val="2FB7DA"/>
      </a:accent1>
      <a:accent2>
        <a:srgbClr val="FCAC69"/>
      </a:accent2>
      <a:accent3>
        <a:srgbClr val="9E84F5"/>
      </a:accent3>
      <a:accent4>
        <a:srgbClr val="FC5B61"/>
      </a:accent4>
      <a:accent5>
        <a:srgbClr val="82CAAE"/>
      </a:accent5>
      <a:accent6>
        <a:srgbClr val="FFDC57"/>
      </a:accent6>
      <a:hlink>
        <a:srgbClr val="467886"/>
      </a:hlink>
      <a:folHlink>
        <a:srgbClr val="96607D"/>
      </a:folHlink>
    </a:clrScheme>
    <a:fontScheme name="QA - Theme font Figtree">
      <a:majorFont>
        <a:latin typeface="Figtree ExtraBold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QAPPTDeck_07June2024_Draft10_WIP" id="{31718AEA-A993-4BB7-B3DF-78738FFB6F18}" vid="{6E6B1516-6D1C-4FBD-AF93-6EEE726A80B9}"/>
    </a:ext>
  </a:extLst>
</a:theme>
</file>

<file path=ppt/theme/theme3.xml><?xml version="1.0" encoding="utf-8"?>
<a:theme xmlns:a="http://schemas.openxmlformats.org/drawingml/2006/main" name="3_QA_ContSlides">
  <a:themeElements>
    <a:clrScheme name="QA new">
      <a:dk1>
        <a:srgbClr val="0D0D0D"/>
      </a:dk1>
      <a:lt1>
        <a:sysClr val="window" lastClr="FFFFFF"/>
      </a:lt1>
      <a:dk2>
        <a:srgbClr val="0D0D0D"/>
      </a:dk2>
      <a:lt2>
        <a:srgbClr val="F2F2F2"/>
      </a:lt2>
      <a:accent1>
        <a:srgbClr val="2FB7DA"/>
      </a:accent1>
      <a:accent2>
        <a:srgbClr val="FCAC69"/>
      </a:accent2>
      <a:accent3>
        <a:srgbClr val="9E84F5"/>
      </a:accent3>
      <a:accent4>
        <a:srgbClr val="FC5B61"/>
      </a:accent4>
      <a:accent5>
        <a:srgbClr val="82CAAE"/>
      </a:accent5>
      <a:accent6>
        <a:srgbClr val="FFDC57"/>
      </a:accent6>
      <a:hlink>
        <a:srgbClr val="467886"/>
      </a:hlink>
      <a:folHlink>
        <a:srgbClr val="96607D"/>
      </a:folHlink>
    </a:clrScheme>
    <a:fontScheme name="QA - Theme font Figtree">
      <a:majorFont>
        <a:latin typeface="Figtree ExtraBold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QAPPTDeck_07June2024_Draft10_WIP" id="{31718AEA-A993-4BB7-B3DF-78738FFB6F18}" vid="{99BD60D0-E4C9-4F6E-BF4B-1B224EC6A5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11F5BC3BEEF14F9D9FE309F2308769" ma:contentTypeVersion="16" ma:contentTypeDescription="Create a new document." ma:contentTypeScope="" ma:versionID="5f9de4e47956559dc93b506c3dca0e3b">
  <xsd:schema xmlns:xsd="http://www.w3.org/2001/XMLSchema" xmlns:xs="http://www.w3.org/2001/XMLSchema" xmlns:p="http://schemas.microsoft.com/office/2006/metadata/properties" xmlns:ns2="7049e589-8aa9-4498-8721-1d679bd659a9" xmlns:ns3="1b5d0ff9-ddc4-429e-a7d9-b8b8a70810cc" targetNamespace="http://schemas.microsoft.com/office/2006/metadata/properties" ma:root="true" ma:fieldsID="1ed5d20dc900691be09c455479701feb" ns2:_="" ns3:_="">
    <xsd:import namespace="7049e589-8aa9-4498-8721-1d679bd659a9"/>
    <xsd:import namespace="1b5d0ff9-ddc4-429e-a7d9-b8b8a70810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9e589-8aa9-4498-8721-1d679bd659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5f1f1f9-0179-4c93-b971-8e9741e045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d0ff9-ddc4-429e-a7d9-b8b8a70810c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4874b9e-ab9b-4956-b4e5-6ad56a549818}" ma:internalName="TaxCatchAll" ma:showField="CatchAllData" ma:web="1b5d0ff9-ddc4-429e-a7d9-b8b8a70810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5d0ff9-ddc4-429e-a7d9-b8b8a70810cc" xsi:nil="true"/>
    <lcf76f155ced4ddcb4097134ff3c332f xmlns="7049e589-8aa9-4498-8721-1d679bd659a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9694D7-66BF-4A99-820A-3FC67A170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49e589-8aa9-4498-8721-1d679bd659a9"/>
    <ds:schemaRef ds:uri="1b5d0ff9-ddc4-429e-a7d9-b8b8a70810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CF5967-01BD-40C1-B1E3-8E6CDE2BF8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C71F1D-A98C-43DF-A986-061295C23702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0d6a7eca-8ae3-4526-8b64-3c0596340f5a"/>
    <ds:schemaRef ds:uri="http://schemas.openxmlformats.org/package/2006/metadata/core-properties"/>
    <ds:schemaRef ds:uri="99add949-315a-4496-80c2-b9415c690180"/>
    <ds:schemaRef ds:uri="http://schemas.microsoft.com/office/2006/metadata/properties"/>
    <ds:schemaRef ds:uri="http://www.w3.org/XML/1998/namespace"/>
    <ds:schemaRef ds:uri="http://purl.org/dc/dcmitype/"/>
    <ds:schemaRef ds:uri="1b5d0ff9-ddc4-429e-a7d9-b8b8a70810cc"/>
    <ds:schemaRef ds:uri="c319d61d-2005-46c1-b745-2d154ed3822a"/>
    <ds:schemaRef ds:uri="7049e589-8aa9-4498-8721-1d679bd659a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QAPPTDeck_Jun2024_v1Main</Template>
  <TotalTime>383</TotalTime>
  <Words>343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-apple-system</vt:lpstr>
      <vt:lpstr>Figtree ExtraBold</vt:lpstr>
      <vt:lpstr>Figtree</vt:lpstr>
      <vt:lpstr>1_QA_CovSlide</vt:lpstr>
      <vt:lpstr>2_QA_DivSlides</vt:lpstr>
      <vt:lpstr>3_QA_ContSlides</vt:lpstr>
      <vt:lpstr>SP25:  Aim &amp; Objectives</vt:lpstr>
      <vt:lpstr>Setting Aims and Objectives for a Synoptic Project</vt:lpstr>
      <vt:lpstr>Defining the Aim</vt:lpstr>
      <vt:lpstr>Project Objectives</vt:lpstr>
      <vt:lpstr>SMART OBJECTIVES</vt:lpstr>
      <vt:lpstr>Project Milestones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cover slide</dc:title>
  <dc:creator>Haynes, Amanda</dc:creator>
  <cp:lastModifiedBy>Colvin, John</cp:lastModifiedBy>
  <cp:revision>5</cp:revision>
  <dcterms:created xsi:type="dcterms:W3CDTF">2024-06-24T11:44:08Z</dcterms:created>
  <dcterms:modified xsi:type="dcterms:W3CDTF">2024-08-01T08:37:40Z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0x010100E311F5BC3BEEF14F9D9FE309F2308769</vt:lpwstr>
  </property>
  <property fmtid="{D5CDD505-2E9C-101B-9397-08002B2CF9AE}" pid="3" name="MediaServiceImageTags">
    <vt:lpwstr/>
  </property>
</Properties>
</file>