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6" r:id="rId9"/>
    <p:sldId id="265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FB48C5-6A04-4A83-8810-50381108DFFF}" v="2" dt="2023-10-17T15:35:11.7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662" y="-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vin, John" userId="4379f728-9248-4db3-8945-7ec9c1f37a22" providerId="ADAL" clId="{1DFB48C5-6A04-4A83-8810-50381108DFFF}"/>
    <pc:docChg chg="custSel addSld delSld modSld">
      <pc:chgData name="Colvin, John" userId="4379f728-9248-4db3-8945-7ec9c1f37a22" providerId="ADAL" clId="{1DFB48C5-6A04-4A83-8810-50381108DFFF}" dt="2023-10-18T08:21:01.415" v="99" actId="6549"/>
      <pc:docMkLst>
        <pc:docMk/>
      </pc:docMkLst>
      <pc:sldChg chg="modSp mod">
        <pc:chgData name="Colvin, John" userId="4379f728-9248-4db3-8945-7ec9c1f37a22" providerId="ADAL" clId="{1DFB48C5-6A04-4A83-8810-50381108DFFF}" dt="2023-10-18T08:19:03.016" v="64" actId="255"/>
        <pc:sldMkLst>
          <pc:docMk/>
          <pc:sldMk cId="1448807841" sldId="259"/>
        </pc:sldMkLst>
        <pc:spChg chg="mod">
          <ac:chgData name="Colvin, John" userId="4379f728-9248-4db3-8945-7ec9c1f37a22" providerId="ADAL" clId="{1DFB48C5-6A04-4A83-8810-50381108DFFF}" dt="2023-10-18T08:19:03.016" v="64" actId="255"/>
          <ac:spMkLst>
            <pc:docMk/>
            <pc:sldMk cId="1448807841" sldId="259"/>
            <ac:spMk id="6" creationId="{D4F74C9C-3714-4CB1-BC92-51992A7739E1}"/>
          </ac:spMkLst>
        </pc:spChg>
      </pc:sldChg>
      <pc:sldChg chg="delSp del mod">
        <pc:chgData name="Colvin, John" userId="4379f728-9248-4db3-8945-7ec9c1f37a22" providerId="ADAL" clId="{1DFB48C5-6A04-4A83-8810-50381108DFFF}" dt="2023-10-18T08:19:20.972" v="66" actId="47"/>
        <pc:sldMkLst>
          <pc:docMk/>
          <pc:sldMk cId="878533133" sldId="261"/>
        </pc:sldMkLst>
        <pc:spChg chg="del">
          <ac:chgData name="Colvin, John" userId="4379f728-9248-4db3-8945-7ec9c1f37a22" providerId="ADAL" clId="{1DFB48C5-6A04-4A83-8810-50381108DFFF}" dt="2023-10-18T08:19:19.084" v="65" actId="478"/>
          <ac:spMkLst>
            <pc:docMk/>
            <pc:sldMk cId="878533133" sldId="261"/>
            <ac:spMk id="7" creationId="{46D3E306-57B1-4AE1-98F5-14CA06CEB5D6}"/>
          </ac:spMkLst>
        </pc:spChg>
        <pc:picChg chg="del">
          <ac:chgData name="Colvin, John" userId="4379f728-9248-4db3-8945-7ec9c1f37a22" providerId="ADAL" clId="{1DFB48C5-6A04-4A83-8810-50381108DFFF}" dt="2023-10-18T08:19:19.084" v="65" actId="478"/>
          <ac:picMkLst>
            <pc:docMk/>
            <pc:sldMk cId="878533133" sldId="261"/>
            <ac:picMk id="85" creationId="{576BB1C2-50B8-6EAB-05B6-6F0B70DF443C}"/>
          </ac:picMkLst>
        </pc:picChg>
      </pc:sldChg>
      <pc:sldChg chg="modSp mod">
        <pc:chgData name="Colvin, John" userId="4379f728-9248-4db3-8945-7ec9c1f37a22" providerId="ADAL" clId="{1DFB48C5-6A04-4A83-8810-50381108DFFF}" dt="2023-10-18T08:19:44.683" v="72" actId="1076"/>
        <pc:sldMkLst>
          <pc:docMk/>
          <pc:sldMk cId="3741874264" sldId="262"/>
        </pc:sldMkLst>
        <pc:spChg chg="mod">
          <ac:chgData name="Colvin, John" userId="4379f728-9248-4db3-8945-7ec9c1f37a22" providerId="ADAL" clId="{1DFB48C5-6A04-4A83-8810-50381108DFFF}" dt="2023-10-18T08:19:41.770" v="71" actId="1076"/>
          <ac:spMkLst>
            <pc:docMk/>
            <pc:sldMk cId="3741874264" sldId="262"/>
            <ac:spMk id="4" creationId="{73C1A0BA-A8EC-4980-924C-3415553012B8}"/>
          </ac:spMkLst>
        </pc:spChg>
        <pc:spChg chg="mod">
          <ac:chgData name="Colvin, John" userId="4379f728-9248-4db3-8945-7ec9c1f37a22" providerId="ADAL" clId="{1DFB48C5-6A04-4A83-8810-50381108DFFF}" dt="2023-10-18T08:19:44.683" v="72" actId="1076"/>
          <ac:spMkLst>
            <pc:docMk/>
            <pc:sldMk cId="3741874264" sldId="262"/>
            <ac:spMk id="6" creationId="{D4F74C9C-3714-4CB1-BC92-51992A7739E1}"/>
          </ac:spMkLst>
        </pc:spChg>
      </pc:sldChg>
      <pc:sldChg chg="modSp mod">
        <pc:chgData name="Colvin, John" userId="4379f728-9248-4db3-8945-7ec9c1f37a22" providerId="ADAL" clId="{1DFB48C5-6A04-4A83-8810-50381108DFFF}" dt="2023-10-18T08:21:01.415" v="99" actId="6549"/>
        <pc:sldMkLst>
          <pc:docMk/>
          <pc:sldMk cId="1504108141" sldId="264"/>
        </pc:sldMkLst>
        <pc:spChg chg="mod">
          <ac:chgData name="Colvin, John" userId="4379f728-9248-4db3-8945-7ec9c1f37a22" providerId="ADAL" clId="{1DFB48C5-6A04-4A83-8810-50381108DFFF}" dt="2023-10-18T08:20:12.652" v="74" actId="1076"/>
          <ac:spMkLst>
            <pc:docMk/>
            <pc:sldMk cId="1504108141" sldId="264"/>
            <ac:spMk id="4" creationId="{73C1A0BA-A8EC-4980-924C-3415553012B8}"/>
          </ac:spMkLst>
        </pc:spChg>
        <pc:spChg chg="mod">
          <ac:chgData name="Colvin, John" userId="4379f728-9248-4db3-8945-7ec9c1f37a22" providerId="ADAL" clId="{1DFB48C5-6A04-4A83-8810-50381108DFFF}" dt="2023-10-18T08:21:01.415" v="99" actId="6549"/>
          <ac:spMkLst>
            <pc:docMk/>
            <pc:sldMk cId="1504108141" sldId="264"/>
            <ac:spMk id="6" creationId="{D4F74C9C-3714-4CB1-BC92-51992A7739E1}"/>
          </ac:spMkLst>
        </pc:spChg>
      </pc:sldChg>
      <pc:sldChg chg="delSp modSp mod">
        <pc:chgData name="Colvin, John" userId="4379f728-9248-4db3-8945-7ec9c1f37a22" providerId="ADAL" clId="{1DFB48C5-6A04-4A83-8810-50381108DFFF}" dt="2023-10-17T15:32:52.750" v="9" actId="478"/>
        <pc:sldMkLst>
          <pc:docMk/>
          <pc:sldMk cId="859012980" sldId="265"/>
        </pc:sldMkLst>
        <pc:spChg chg="del mod">
          <ac:chgData name="Colvin, John" userId="4379f728-9248-4db3-8945-7ec9c1f37a22" providerId="ADAL" clId="{1DFB48C5-6A04-4A83-8810-50381108DFFF}" dt="2023-10-17T15:32:52.750" v="9" actId="478"/>
          <ac:spMkLst>
            <pc:docMk/>
            <pc:sldMk cId="859012980" sldId="265"/>
            <ac:spMk id="7" creationId="{46D3E306-57B1-4AE1-98F5-14CA06CEB5D6}"/>
          </ac:spMkLst>
        </pc:spChg>
      </pc:sldChg>
      <pc:sldChg chg="modSp mod">
        <pc:chgData name="Colvin, John" userId="4379f728-9248-4db3-8945-7ec9c1f37a22" providerId="ADAL" clId="{1DFB48C5-6A04-4A83-8810-50381108DFFF}" dt="2023-10-17T15:32:41.177" v="7" actId="20577"/>
        <pc:sldMkLst>
          <pc:docMk/>
          <pc:sldMk cId="3426196890" sldId="266"/>
        </pc:sldMkLst>
        <pc:spChg chg="mod">
          <ac:chgData name="Colvin, John" userId="4379f728-9248-4db3-8945-7ec9c1f37a22" providerId="ADAL" clId="{1DFB48C5-6A04-4A83-8810-50381108DFFF}" dt="2023-10-17T15:32:41.177" v="7" actId="20577"/>
          <ac:spMkLst>
            <pc:docMk/>
            <pc:sldMk cId="3426196890" sldId="266"/>
            <ac:spMk id="6" creationId="{D4F74C9C-3714-4CB1-BC92-51992A7739E1}"/>
          </ac:spMkLst>
        </pc:spChg>
      </pc:sldChg>
      <pc:sldChg chg="addSp delSp modSp new mod setBg">
        <pc:chgData name="Colvin, John" userId="4379f728-9248-4db3-8945-7ec9c1f37a22" providerId="ADAL" clId="{1DFB48C5-6A04-4A83-8810-50381108DFFF}" dt="2023-10-17T15:35:42.503" v="62" actId="14100"/>
        <pc:sldMkLst>
          <pc:docMk/>
          <pc:sldMk cId="4018508812" sldId="267"/>
        </pc:sldMkLst>
        <pc:spChg chg="mod">
          <ac:chgData name="Colvin, John" userId="4379f728-9248-4db3-8945-7ec9c1f37a22" providerId="ADAL" clId="{1DFB48C5-6A04-4A83-8810-50381108DFFF}" dt="2023-10-17T15:34:56.656" v="53" actId="26606"/>
          <ac:spMkLst>
            <pc:docMk/>
            <pc:sldMk cId="4018508812" sldId="267"/>
            <ac:spMk id="2" creationId="{6C0531C5-D1BC-AE2D-FCB6-D58B760E27FA}"/>
          </ac:spMkLst>
        </pc:spChg>
        <pc:spChg chg="del">
          <ac:chgData name="Colvin, John" userId="4379f728-9248-4db3-8945-7ec9c1f37a22" providerId="ADAL" clId="{1DFB48C5-6A04-4A83-8810-50381108DFFF}" dt="2023-10-17T15:34:56.656" v="53" actId="26606"/>
          <ac:spMkLst>
            <pc:docMk/>
            <pc:sldMk cId="4018508812" sldId="267"/>
            <ac:spMk id="3" creationId="{EC3FF768-5A9D-262A-9180-5EAAA610A36B}"/>
          </ac:spMkLst>
        </pc:spChg>
        <pc:spChg chg="add">
          <ac:chgData name="Colvin, John" userId="4379f728-9248-4db3-8945-7ec9c1f37a22" providerId="ADAL" clId="{1DFB48C5-6A04-4A83-8810-50381108DFFF}" dt="2023-10-17T15:34:56.656" v="53" actId="26606"/>
          <ac:spMkLst>
            <pc:docMk/>
            <pc:sldMk cId="4018508812" sldId="267"/>
            <ac:spMk id="43" creationId="{2437C4A8-8E3A-4ADA-93B9-64737CE1ABB1}"/>
          </ac:spMkLst>
        </pc:spChg>
        <pc:spChg chg="add">
          <ac:chgData name="Colvin, John" userId="4379f728-9248-4db3-8945-7ec9c1f37a22" providerId="ADAL" clId="{1DFB48C5-6A04-4A83-8810-50381108DFFF}" dt="2023-10-17T15:34:56.656" v="53" actId="26606"/>
          <ac:spMkLst>
            <pc:docMk/>
            <pc:sldMk cId="4018508812" sldId="267"/>
            <ac:spMk id="45" creationId="{13B6DAC6-0186-4D62-AD69-90B9C0411EA3}"/>
          </ac:spMkLst>
        </pc:spChg>
        <pc:spChg chg="add">
          <ac:chgData name="Colvin, John" userId="4379f728-9248-4db3-8945-7ec9c1f37a22" providerId="ADAL" clId="{1DFB48C5-6A04-4A83-8810-50381108DFFF}" dt="2023-10-17T15:34:56.656" v="53" actId="26606"/>
          <ac:spMkLst>
            <pc:docMk/>
            <pc:sldMk cId="4018508812" sldId="267"/>
            <ac:spMk id="80" creationId="{429C64BC-8915-422E-9361-EE04C48FFD40}"/>
          </ac:spMkLst>
        </pc:spChg>
        <pc:grpChg chg="add">
          <ac:chgData name="Colvin, John" userId="4379f728-9248-4db3-8945-7ec9c1f37a22" providerId="ADAL" clId="{1DFB48C5-6A04-4A83-8810-50381108DFFF}" dt="2023-10-17T15:34:56.656" v="53" actId="26606"/>
          <ac:grpSpMkLst>
            <pc:docMk/>
            <pc:sldMk cId="4018508812" sldId="267"/>
            <ac:grpSpMk id="10" creationId="{748618E9-EE2D-4864-9EEE-58939BD4FBBA}"/>
          </ac:grpSpMkLst>
        </pc:grpChg>
        <pc:grpChg chg="add">
          <ac:chgData name="Colvin, John" userId="4379f728-9248-4db3-8945-7ec9c1f37a22" providerId="ADAL" clId="{1DFB48C5-6A04-4A83-8810-50381108DFFF}" dt="2023-10-17T15:34:56.656" v="53" actId="26606"/>
          <ac:grpSpMkLst>
            <pc:docMk/>
            <pc:sldMk cId="4018508812" sldId="267"/>
            <ac:grpSpMk id="47" creationId="{A0297160-077C-4B0C-9F1E-6519CEDB84C4}"/>
          </ac:grpSpMkLst>
        </pc:grpChg>
        <pc:picChg chg="add mod">
          <ac:chgData name="Colvin, John" userId="4379f728-9248-4db3-8945-7ec9c1f37a22" providerId="ADAL" clId="{1DFB48C5-6A04-4A83-8810-50381108DFFF}" dt="2023-10-17T15:35:42.503" v="62" actId="14100"/>
          <ac:picMkLst>
            <pc:docMk/>
            <pc:sldMk cId="4018508812" sldId="267"/>
            <ac:picMk id="5" creationId="{16BCB1FB-7928-B069-FA9B-325E00E8F1A2}"/>
          </ac:picMkLst>
        </pc:picChg>
        <pc:picChg chg="add del mod">
          <ac:chgData name="Colvin, John" userId="4379f728-9248-4db3-8945-7ec9c1f37a22" providerId="ADAL" clId="{1DFB48C5-6A04-4A83-8810-50381108DFFF}" dt="2023-10-17T15:35:29.077" v="58" actId="478"/>
          <ac:picMkLst>
            <pc:docMk/>
            <pc:sldMk cId="4018508812" sldId="267"/>
            <ac:picMk id="6" creationId="{2596B006-398E-86E0-FDAA-734AD69FEF8E}"/>
          </ac:picMkLst>
        </pc:picChg>
        <pc:picChg chg="add del mod">
          <ac:chgData name="Colvin, John" userId="4379f728-9248-4db3-8945-7ec9c1f37a22" providerId="ADAL" clId="{1DFB48C5-6A04-4A83-8810-50381108DFFF}" dt="2023-10-17T15:35:33.033" v="59" actId="478"/>
          <ac:picMkLst>
            <pc:docMk/>
            <pc:sldMk cId="4018508812" sldId="267"/>
            <ac:picMk id="7" creationId="{774B4E9F-561A-E8F9-637E-502CBE4B7A3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48618E9-EE2D-4864-9EEE-58939BD4FB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17D1EC0-23FF-4FC8-B22D-E34878EAA4CC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AB929A7-258C-4469-AAB4-A67D713F7A8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A635CDB-2D00-49D5-B26E-0694A25000C7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4288D7A-F857-418D-92F2-368E841B9F27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1084F50-7F3C-4A4A-877E-FFD9EC7CD88B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31E64C1-F4C0-4A94-B319-BB1A0A2450B5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63D8374-8052-417F-AB69-B97EAC43D513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7750734-4D51-4019-A003-38A3DE49B434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1B693D1-DBA2-4D3B-9B37-D9EE8C4112F4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BCD3EA8-E4C0-4AF6-817F-F9F29157A499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A170FB3-B397-4AC9-85FD-65388F26D90A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E5EC0B9-49C7-4777-AEC5-B5EF8DE40498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902048B-30F7-4434-87A5-140F9BB4BEB1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500A6E2-A41C-4751-8A4E-9A0C5718D930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C259517-7BE7-45F9-81C0-3A6362BF143C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0652F56-7B71-42B2-AB68-22204A6DF177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059830E-1C3D-4D42-8789-524971CB465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53325A7-86D3-4B52-A7E3-ADDF408B406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D53F46F-EC12-484C-A4E7-791E57687AC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64ED9CA-8950-47B8-A9ED-22B45CE15FB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4429F7B-9FD7-438F-8ECA-3FCAD006180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C558100-D455-4B41-890C-BCC898B2D16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2886397-398A-4318-BE16-2CBAC1902F9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D32A3A6-CE6E-4ABD-8522-2C8DC88C070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9014C09-5B84-4798-8BDE-C80D76E67B8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A29EB9E-ED9D-4C69-8A26-9A7A0A83056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A2899F9-1795-416F-8F3D-26EEB684DB6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3043474-8625-495C-BD06-3627FD286C5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432CE47-7631-408E-8DDC-79EE378B707B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2C8832D-8B8D-4036-B913-2D363143274B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CCEFEAF-E87B-4FF2-A947-94CABAA0610D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43A7CD3-94E1-42A9-BAB7-2AFCD9FCBD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078" y="722903"/>
            <a:ext cx="10495904" cy="246077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67609B-8FD3-4FF7-8EBC-6619CA868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078" y="3428997"/>
            <a:ext cx="10495904" cy="230663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2437C4A8-8E3A-4ADA-93B9-64737CE1A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7A76F-3401-4F50-AE85-8F2AA247B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02E50-D34E-4DD4-8B3B-55D08F25F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53B71-D2FA-4DDC-9C9C-E26F7B591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78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BD70F-ACE4-4595-845E-2296BDF83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978CD9-E0B5-4B48-8366-91E6D22C9F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AF4B4-44D3-4E29-B235-A1B868207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7BA37-9639-480E-84AB-EA277225C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FC658-154E-48DE-AD31-813E5170C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872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5405209-5179-4359-91ED-1B1A46619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E32344F-3BE0-4CE8-B1BD-9ABD425E1C0D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99DE306-F4FB-4730-A066-ADF38D73956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CB32885-303F-477F-A081-27425944F230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60C0C0B-4CD0-467D-A382-2B2415102C48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788DF0F-327F-43A5-AB71-3D32053D83CA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98A0902-2662-4911-A532-AA6310861479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ABDA4F7-23F4-46D1-8B7E-A21DD84083E1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7FC9FC2-8808-438E-8FFB-5FE416BFB5C8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04694E5-71F9-4210-9BE8-FC12CC177BD3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B37E805-A7E5-4906-B0C5-1373F3DA9628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A4CD964-FBD6-41AB-8A02-9509A2BAC11F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CD7FF8-E827-4E0A-BCE2-CCB34EDAC0FC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C4AD6BB-F1EE-4FB8-96E8-6890447800EC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E935057-E0A3-4DAE-B9C8-6E818D7A7205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08DDF69-1C14-453C-BC3A-37D3FE69DFC7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6C26D82-15BA-4B2E-A42D-2ECA8012D307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7F73B67-E5E9-4000-91DA-034B2127EFD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AFAC1B5-F0DD-4FC0-B4C9-77CB29DF442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9ACB3DB-54B2-4CEE-A791-C6FC6C758DA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8324004-1030-47D9-B817-425FF6ECCE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AA001C4-81AB-4FA6-ADAA-C8618056353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D1DAD34-7844-4F16-9874-F51F2A23B9E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7DCBC6D-1BDA-4CB1-A3EC-59F240C8FA1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5B3C1A0-58E7-47E4-831B-CF3EE21D1E9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8A09FAA-E123-4FE4-B67A-9EBDE1A3130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317B7C6-C816-4A58-B184-135E4FD19F5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4D22ABB-4CE8-47DC-80BF-39B3E4CF704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A17DE37-A292-4031-AF42-CDB00A13EE7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73EF673-CB75-435F-9BF3-7594EC3ADF8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35F4581-15F6-47EE-87D0-1132A093DBA5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65CF984-F5BD-45C4-9A12-B02DB4F044E1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ACE66A86-8455-497B-9CA4-F460A19E5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900000">
            <a:off x="7770390" y="-287370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68C62B-71EF-4824-9EE8-6CAE179842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07774" y="715616"/>
            <a:ext cx="3295876" cy="502659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43E4C8-4AA9-49D7-BF71-1AB5F2CFE1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3588" y="715616"/>
            <a:ext cx="6770448" cy="50265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898B3-014E-440B-BA4E-106339212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22643-CE63-4C3E-B437-5A1A5EF91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1CE5E-160A-4B37-94E2-3D9DC75BF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636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D8D6B-70A2-430A-9F5D-DA093D8C1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A2845-6CA6-4745-A951-25B8D5319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49424-7A20-4BA1-9F60-671A5DBB3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BD2B2-E17F-402E-8EA3-5C7C1118A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23070-8658-4AC0-B2A3-4BE605A84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69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69DB7AC-F7D7-430A-A2A7-CD3EBBF1D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6AAF10E-F092-4160-BF4A-FF568555B790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6341C04-9B94-4385-A661-7B8C1700049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4C1D709-6A0F-409C-B2D0-C248E562265E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999BE53-BA11-4B67-BFBB-6281DB50C75D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B662D93-31C1-4DFB-A938-E631F89AA9F0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7ECC8DA-0BEC-4508-89D4-12FA35B481F5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7DC8E6C-1B78-4B89-82DD-BBA778CD1482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8E5F54A-0315-4B15-B865-1F0460526260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7F352-DE39-4835-8D3F-69CDEC490F1E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9D6F20A-F777-4F41-B23B-735A64FA5DA3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1BBADBA-0F74-418B-BC50-AD44596C3EF8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918BE26-88E5-457C-8095-745F34D1536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FB269E0-E058-4340-B93D-7D40FFF521F3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DDD9AEE-5501-4385-B339-4616F567B53D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4D29C61-8926-4C98-882B-AB90108C8386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AC585F9-B633-4F7E-AADE-75079DC17158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5DC6366-5525-4FBC-9886-D4409F6B299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CC03CF9-098C-4140-806A-023D3DC3F2E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9C41BC4-89DF-4EC4-A141-9EF16D8EEB5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32AD067-E64C-499E-9C0A-A725258744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653DD54-FA2B-4B91-A94E-3C46AE21B38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86AC204-156B-442E-B028-01036BD1F26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03512DE-F013-431A-9F6E-ADDA88FB2DD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E95FEE1-61A9-4065-B9F8-5589180AC62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028AA59-C1FA-46C0-BFDD-1C1D3404C81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A5C99EE-B791-470A-8639-0357A751EB4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54F4204-F48B-4AF5-B11E-0CE7D972AC3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76643FE-3966-4B82-9623-C61A56EDD20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DD769C5-B1B1-45BD-A40A-67E6568C8434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A511707-50C7-48B2-81F7-5C82BF57795C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38D44F3-CCFE-48A0-8414-FFF5E43D9184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D126FE0-8204-40BB-AD46-4A0C7A475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18115"/>
            <a:ext cx="10312571" cy="278150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25E350-4200-419C-A167-527DD6B77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8" y="3753350"/>
            <a:ext cx="10312571" cy="1991572"/>
          </a:xfrm>
        </p:spPr>
        <p:txBody>
          <a:bodyPr/>
          <a:lstStyle>
            <a:lvl1pPr marL="0" indent="0">
              <a:buNone/>
              <a:defRPr lang="en-US" sz="24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6741F519-22CF-4C01-B140-5480DBAB3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D1550-9064-4767-B70A-3501AF956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E1C33-2E8E-4041-9683-12048CB8A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36992-B921-4F3F-9C4A-0D67E618D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968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CFDF5-4B31-4F1B-83BA-82A951037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3"/>
            <a:ext cx="10312571" cy="13548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EC9A6-F718-4497-8A75-637EE17458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1078" y="2345843"/>
            <a:ext cx="5009584" cy="3274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503E57-9695-4508-9778-B3DB1FB5F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35075" y="2345843"/>
            <a:ext cx="5068574" cy="3274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74CEE6-B9DC-4CCC-8F4C-0B4DADFB0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C85191-5804-47C9-95EB-D49D71573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6B0A03-44F6-4299-B45D-E07A02390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672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920E6-CC97-4BD8-92FE-8F36024D0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0"/>
            <a:ext cx="10320062" cy="14075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3872FB-EDD5-42FB-8A9A-279EAD4FB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8" y="2331481"/>
            <a:ext cx="4963444" cy="54007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5F28C1-95C8-476A-8D93-D580DD39D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1078" y="2954564"/>
            <a:ext cx="4963444" cy="2790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315485-EE1A-41B0-873A-BA9D06E88B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03351" y="2331481"/>
            <a:ext cx="4900298" cy="54007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81A6FB-1583-4A1B-A4A7-C65062C57B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03351" y="2954564"/>
            <a:ext cx="4900298" cy="2790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A29EA7-E61E-4617-9DA9-40B9299B3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587" y="6215870"/>
            <a:ext cx="3843779" cy="417126"/>
          </a:xfrm>
        </p:spPr>
        <p:txBody>
          <a:bodyPr/>
          <a:lstStyle/>
          <a:p>
            <a:fld id="{8F72BA41-EC5B-4197-BCC8-0FD2E523CD7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6249CC-EB72-46A6-87D9-5FBDA8E45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A04EE7-47BE-4ECE-A170-793C4E569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75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E4946-24AD-40DD-95A7-49BA49C22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3"/>
            <a:ext cx="10501177" cy="140123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8CF342-49F6-482D-943E-7E50B1694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4033E5-3797-4FF8-866F-9FD9325A9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DC1E67-424D-4638-98F8-38E71A410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85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5BED274-5EB4-4EF4-B353-E55BD5026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0418BE5-560E-4E49-B12D-B555511FED72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49D1162-73B9-420F-BCBE-95039D00CD2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2BA76FE-316A-48E2-A03B-4E05691C4348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E678FBC-A6AD-4422-BA24-A4172F8862CA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D3C5C3E-2D08-43F0-AFAC-E15360CA7D34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BEAC62-AF92-4A65-9790-6F6E0C6C5A1F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C77D7C5-E76E-4E82-BFC4-9A75D2C8089D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66E0152-96B9-4067-80D3-D9BDE6D7EC95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918AFCC-B9DA-4092-8FBA-2CFEDB0388E3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1EC7D33-C87E-4812-A722-53C5D99272B5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5F239E3-501A-4C3C-9BE4-6BFA0D3126B7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B62BF3B-95BB-4188-AAE5-015A0EF3D18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14E5F0F-0124-40D0-A0BF-AE307A0E15F4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BADC3B1-26C7-4CF1-B29D-4D0DEA3E2633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0A7DF6E-1132-4A80-9B18-593B1ACD7784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EF19589-10D8-4A8F-A0B1-F7CE380E3001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8E6BB32-C4F8-4914-88D3-7DC5E79D023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8F046EE-9DBA-4924-A19C-ED8741F5F81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AABBC44-ABA8-4913-824E-64D34472464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4272B22-1C39-47A0-8551-73666AFBEE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8CDFF66-464C-4ABF-BB01-00500A3B75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079FC88-BD3B-4C04-9B90-0FC93C1792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1FCAED8-8687-4141-A7C3-0D88ACEDFEC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65038E6-7B32-460F-B804-D6C105FF44C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C5DAE85-AD17-454B-AB64-CEFF52FDAB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C603643-2066-4967-AE4B-9DA143843B2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37E9533-9B07-43E3-B939-7BADC01FEE8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DCCAAEE-AB2E-4534-893A-3DB109499FB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8BD39A2-970F-4714-AAA6-67EE99A0EAA9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F4A1387-348B-4E46-9B65-FDF76ED0EF20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F5DAF27-A54D-442A-93E4-BA7F04EAE379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EA265F-80A1-448D-A6EB-CE8D6F6EC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15D00D-89E6-4E7A-9A4D-A8CCEB3BE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B5AEA-8C38-4776-878C-AB01474D9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36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C4853C57-22BC-4465-8B37-DC06FE5A0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2" y="314485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67C0A6-48E9-4845-9EBF-EF2A3DFD2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87" y="713677"/>
            <a:ext cx="4499914" cy="2996581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8B542-2084-485C-ABFC-94340B4C7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672" y="708102"/>
            <a:ext cx="5656716" cy="54306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47791F-9546-470D-A174-D75285263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587" y="3976544"/>
            <a:ext cx="4499914" cy="2162201"/>
          </a:xfrm>
        </p:spPr>
        <p:txBody>
          <a:bodyPr>
            <a:normAutofit/>
          </a:bodyPr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None/>
            </a:pPr>
            <a:r>
              <a:rPr lang="en-US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550D594-9D00-4E12-9A7B-8B78EC199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5DEA230-2680-47DD-BD49-FDBF4C1105A5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0BA61D-887F-46F1-B20D-EA4C38D467C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350DFBA-D16D-4AE0-8339-58C4089B94AD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F4AAAA5-CEFC-4C25-91D3-5AE49F720DA5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4D142AD-3FA3-43E4-8A61-61CF1E415684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C3755A3-93F4-4EC4-9635-7E89E4AF1D3F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0BFB588-0AB8-4BD8-9272-1CA867726018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45A6DF3-CF29-4480-A235-EAE88D65A63C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D6FF036-365A-4C15-8E15-0D5BBEBCEA58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85E76FF-4E86-4E42-B67E-B11AAE8D3076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1A64CEE-7CED-4EB2-A414-6F2D91E824F9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12C571B-47A6-49EB-A29F-678368BAED9F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160B109-845C-4119-BB66-9887B3859A7D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68B7447-FF64-42D9-B3C6-2BDC6F547EDE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FFF9B71-8653-450D-AFBE-2140D586FB50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F0B9E5A-C1DA-445C-A911-721DF98DDCD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5C9A3DC-A478-4469-9359-34A435689F3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7DE3299-EED7-4771-A270-F6B02941AD6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434422A-5B59-41DC-8E2A-1A8244580E3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A176117-0990-434B-A9D9-B4B9043C544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7D6425E-C84A-462F-98F8-D0AB4FC3AF8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F13AB68-7321-4AC2-AC60-0F417877D07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E275CCE-D06F-49D0-8A47-372C5040330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D4B374E-EEBC-4A9C-B3B4-B269EC71985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D80A7E6-BBEF-4EF1-B14A-29F26BFCF8E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D7BC013-9B50-459D-8B8D-F756514A478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48964C0-675D-4807-B795-4B695A8F842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6911512-51A8-4CE7-A043-425C809EB5F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3C15D1E-0EDF-4AD7-90C7-3D8D64E645DB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8265A2D-2A6A-4301-B59F-8BAD98D9A57B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4A4907F-2D1D-49D1-882D-119AA5E1183B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6A2284-37AB-43F5-98B8-8AB49DBFA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D8ABAA-E2F7-4C89-99ED-2C340220D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2EF12-B2CD-4F3C-9F19-A86915405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65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DDA6865-0A03-48FA-AD6E-D5BF8FDE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277E8EB-0DA2-40E4-AD12-1CCD0D262D0B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5BFE9F8-907A-4FFC-9FDE-2B51D238C40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BDDC323-8732-4007-BB81-1BE917E3B2FF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908FC40-8403-438D-95CA-E4EDC66192A9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411D218-3FEA-4455-9809-91F029FB55AE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541390F-BE50-4E4E-9DA2-B5F23F1A93D8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EB3F094-97B5-48E1-A4DE-8BEED2550283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D4DBB43-CB34-4881-9445-A7FE131D5327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B71F972-027A-47F0-996C-84BFE4574050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C41353D-93C8-43F8-BBDE-7AB6B29EC38C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CF07B24-CBD8-4F09-81EB-504285F8E115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27873BB-1D79-4055-801C-BDA0F9A1513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008D42B-2F35-497E-A26D-9AF008619D43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7F57499-C4D9-4B7D-BADA-38462AA3164E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271F2B9-1FFA-4350-9370-B098459A2324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8FBAFFC-DC8F-4BB4-B405-E4AAA269AED4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94FCE64-D7A5-411A-8795-932DD39F952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0B4ECFC-FD43-44CF-B7FA-2A8C5651400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9DFBC12-1E1D-44DE-9966-BAB05B24663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9BEF096-361C-478B-81EB-37584119BFE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FC81993-CE86-4910-B9CE-B69375BDCEE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75613D7-9FB0-4D33-8784-EC059DE019C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520AFD9-E849-4F42-99B2-928E6098C29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A200B0B-91CD-4D66-ADFC-9585D283103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5DB0C45-30CE-4C85-95C6-FFF4977C646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DC31604-5F93-436D-A9D2-A48846D4E0D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FF1B965-7DE1-4AE3-B28B-DB6847BC52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FD9FB65-4392-4D6A-8ACC-8151F682BFE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B40380C-3493-4AFE-BF13-AE68A8D244B4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CB21DF1-4859-4991-9C10-F8FA68F41013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54AD212-17DC-4506-AAA0-34A46A0B11C3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5B556E7-762B-4E18-A961-A4F7A9ECF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87" y="713677"/>
            <a:ext cx="4434823" cy="3020519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7118AF-C54D-406D-AABE-AED6576D12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98672" y="713677"/>
            <a:ext cx="5304977" cy="54306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205CDEB9-8DED-4711-8140-4C943FC2C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314330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E13C3F-6360-4760-9477-C3831A6E2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587" y="3970330"/>
            <a:ext cx="4434823" cy="2173992"/>
          </a:xfrm>
        </p:spPr>
        <p:txBody>
          <a:bodyPr/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192D3B-60EE-4FC5-9ED7-444530084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CF831E-9B19-4936-8BC9-F62A9B118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71E1D1-F7A2-40D0-91DA-07468A965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281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BDF0D99C-5D42-41C6-A50C-C4E2D6B2A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F28962D-50BA-43F8-8863-28ECE711D3FC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80F5939-D4E0-46FD-9A5A-5D648E38109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633D331-78CB-40A1-B167-8185EC5D707B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512E4B1-E78E-49E7-AA36-374CC1B084E4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7D46340-CBFC-490F-B44E-7AA8FBF58B05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575C26C-3EBD-4AA9-BA4D-2561E295D65D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35DB6BE-E065-4559-BF5C-36B56B379040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DA54272-CD9D-4F68-BBAB-4F0C0C3EC635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002CE8F-9256-4F2C-B474-58873717119E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9C9DE9F-4252-401D-913E-B74C9E326F98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FE4E69B-534F-4A80-9E1C-798BEE1B0795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7564E1C-009C-4832-AE8D-E98286693F0C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305DF1C-5801-43F2-A8B9-5351369418C0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06E71C8-0783-4E17-9B34-F51231DD2954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D908F17-2A89-4B0A-A2EA-692390969FE0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BE22751-380F-44F9-BEED-0A553CF87BE5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7B27910-846F-4E4E-B588-F5B2E026FE9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6E0501E-134E-46D7-984F-3A382B0BB29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0A83974-CBD7-4A69-9D84-2D3BBDE027A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503E931-00D4-4B0C-BC69-49FE5C76651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7732A30-BE2F-4D71-BC37-60F7B44591B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C8EB840-DE7D-4E67-989C-F4D8F50E15B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F05D2CC2-53CC-487E-A72E-42B1E9B184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03A12D6B-1D60-4F26-8FB9-74AD5B070BD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41895D00-2D63-443C-95A8-5EB6E5EECBF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6AC50652-2A56-4382-95D0-971644EE0F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A50A374-8880-482D-B54F-F74E0D7BE18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C66364D8-CCC7-4AAF-94BC-766EC160D99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4A0DC409-26E2-4453-89FD-745EA849BE7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239ED039-D66C-4A5E-AA35-E7A5FA2E64C2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C72C13DC-161E-49CF-96B5-5383AA052AB7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103067-48DA-458C-99F6-9921C19A8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1"/>
            <a:ext cx="10325000" cy="14424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B86862-507E-4F73-890F-3B77BCFA3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9" y="2340131"/>
            <a:ext cx="10325000" cy="3564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BC0BB-AF05-4753-9159-41A16FBFC3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3587" y="6215870"/>
            <a:ext cx="3843779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2BA41-EC5B-4197-BCC8-0FD2E523CD7A}" type="datetimeFigureOut">
              <a:rPr lang="en-US" smtClean="0"/>
              <a:pPr/>
              <a:t>10/18/2023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62F82-EA1A-4B02-8A64-3B44C0D9DA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1078" y="236364"/>
            <a:ext cx="4114800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5EF32-1CA9-4CDA-8182-2FB0C30A0F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3649" y="6215870"/>
            <a:ext cx="979151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5108C-154A-4A5A-9C05-91A49A422B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63BAC6E0-ADAC-40FB-AF53-88FA5F837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4" y="151621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462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1" r:id="rId6"/>
    <p:sldLayoutId id="2147483717" r:id="rId7"/>
    <p:sldLayoutId id="2147483718" r:id="rId8"/>
    <p:sldLayoutId id="2147483719" r:id="rId9"/>
    <p:sldLayoutId id="2147483720" r:id="rId10"/>
    <p:sldLayoutId id="214748372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yrdnick.com/archives/11346/classroom-poster-sessions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hiostate.pressbooks.pub/scientificposterguide/chapter/poster-presentation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411.ca/blog/small-business/9-essential-elements-of-a-business-plan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enovatoanovato.net/wp-content/hostinger-page-cache/guia-de-instalacion-slackware/_index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leap.com/determinants-preventing-cyber-crime-survey-research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lexkits.com/free-powerpoint-title-slides-templates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ficdogg.deviantart.com/art/Art-Gallery-in-Cinema-4D-361290944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57270154@N05/38494483572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187D111-0A9D-421B-84EB-FC5811C3A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0064D7E-06DA-49C2-98D1-4C063EBE9E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D1B7231-4CA0-4EF0-A0F6-BBC5D2289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F16C7D2-2C2B-45A2-B877-AD7F29D21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3E4B7AF-75AF-445E-9C56-25B6004E36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F9A02B0-84CC-4983-8CA2-DA39E73F2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AB12A9E-E8F5-4BB6-9FAC-B7528DB78E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4E08A66-700A-4A93-8C53-51D5607B84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9E4E565-75A8-4E72-8D5F-0B62E6B49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F1FD7EC-834D-4087-9B69-7793E1A5B4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E4853CF-E211-4741-8BB6-936918F20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08328EE-5DD9-49DB-AD4B-4F0A76A052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404B81F-9DCC-4C62-8962-2B6C36255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41ED921-643C-4B5B-86E6-99E818479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AD09725-F1B5-4342-A3A6-25BDC7261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C5251DB-B92C-4E4E-9BAE-B3EB8A9A31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2389C50-96FA-4F8E-A890-EE49673799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497D116-7C85-4317-8284-E647BAFC35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D6ED932-F3DD-4BB6-8FC3-6E205965D9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850A286-F068-43D3-8DEA-272E28F30A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F3A2DA1-C0E2-44DE-AAA4-D2F262CB3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D8CC984-8A5C-4205-9CE0-218DA79F1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12901BA-B376-4054-8C31-BE75DF480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72BA8E1-2C05-43A7-AABF-8D614E07D3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3D58E52-4C85-48FF-ADA3-F8F66B9957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C61787A-32B8-440E-B1A5-1CAEC9D11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9D651FB-65B3-4DBD-9428-084075111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34A6116-8F7B-4C9A-9B9D-EF25C8BFA1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4CC776F-EA3D-4898-9730-88C6605FD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81A3030-F8B6-4D5E-8A8F-7CE0C81E9D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49129F1-E775-4904-9569-F08FA175D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C93E5BB-B3BE-4416-A1B2-5A2CDA8B02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B3FD179A-45E8-4D8F-8F75-6E4A266F84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D2BA0570-7BB5-4FB7-B41A-048CE0327B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7316" y="-3109"/>
            <a:ext cx="6098262" cy="6861109"/>
          </a:xfrm>
          <a:custGeom>
            <a:avLst/>
            <a:gdLst>
              <a:gd name="connsiteX0" fmla="*/ 2247706 w 6098262"/>
              <a:gd name="connsiteY0" fmla="*/ 0 h 6861109"/>
              <a:gd name="connsiteX1" fmla="*/ 6098262 w 6098262"/>
              <a:gd name="connsiteY1" fmla="*/ 0 h 6861109"/>
              <a:gd name="connsiteX2" fmla="*/ 6098262 w 6098262"/>
              <a:gd name="connsiteY2" fmla="*/ 6861109 h 6861109"/>
              <a:gd name="connsiteX3" fmla="*/ 2247706 w 6098262"/>
              <a:gd name="connsiteY3" fmla="*/ 6861109 h 6861109"/>
              <a:gd name="connsiteX4" fmla="*/ 2247706 w 6098262"/>
              <a:gd name="connsiteY4" fmla="*/ 6857999 h 6861109"/>
              <a:gd name="connsiteX5" fmla="*/ 274850 w 6098262"/>
              <a:gd name="connsiteY5" fmla="*/ 6857999 h 6861109"/>
              <a:gd name="connsiteX6" fmla="*/ 954409 w 6098262"/>
              <a:gd name="connsiteY6" fmla="*/ 1 h 6861109"/>
              <a:gd name="connsiteX7" fmla="*/ 2247706 w 6098262"/>
              <a:gd name="connsiteY7" fmla="*/ 1 h 6861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8262" h="6861109">
                <a:moveTo>
                  <a:pt x="2247706" y="0"/>
                </a:moveTo>
                <a:lnTo>
                  <a:pt x="6098262" y="0"/>
                </a:lnTo>
                <a:lnTo>
                  <a:pt x="6098262" y="6861109"/>
                </a:lnTo>
                <a:lnTo>
                  <a:pt x="2247706" y="6861109"/>
                </a:lnTo>
                <a:lnTo>
                  <a:pt x="2247706" y="6857999"/>
                </a:lnTo>
                <a:lnTo>
                  <a:pt x="274850" y="6857999"/>
                </a:lnTo>
                <a:cubicBezTo>
                  <a:pt x="-619306" y="3429000"/>
                  <a:pt x="954409" y="3429000"/>
                  <a:pt x="954409" y="1"/>
                </a:cubicBezTo>
                <a:lnTo>
                  <a:pt x="2247706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6" name="Right Triangle 45">
            <a:extLst>
              <a:ext uri="{FF2B5EF4-FFF2-40B4-BE49-F238E27FC236}">
                <a16:creationId xmlns:a16="http://schemas.microsoft.com/office/drawing/2014/main" id="{729E7B49-E1D9-4EAE-8B30-D958A9580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79642" y="3144853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E09C6E-F537-E88B-6AC8-0615E1ACF2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</a:blip>
          <a:srcRect r="2" b="9814"/>
          <a:stretch/>
        </p:blipFill>
        <p:spPr>
          <a:xfrm>
            <a:off x="6097316" y="-3108"/>
            <a:ext cx="6098262" cy="6861108"/>
          </a:xfrm>
          <a:custGeom>
            <a:avLst/>
            <a:gdLst/>
            <a:ahLst/>
            <a:cxnLst/>
            <a:rect l="l" t="t" r="r" b="b"/>
            <a:pathLst>
              <a:path w="6129950" h="6861439">
                <a:moveTo>
                  <a:pt x="1687527" y="0"/>
                </a:moveTo>
                <a:lnTo>
                  <a:pt x="6129950" y="0"/>
                </a:lnTo>
                <a:lnTo>
                  <a:pt x="6129950" y="6858000"/>
                </a:lnTo>
                <a:lnTo>
                  <a:pt x="5040333" y="6858000"/>
                </a:lnTo>
                <a:lnTo>
                  <a:pt x="5040333" y="6861439"/>
                </a:lnTo>
                <a:lnTo>
                  <a:pt x="272442" y="6861439"/>
                </a:lnTo>
                <a:lnTo>
                  <a:pt x="196402" y="6549696"/>
                </a:lnTo>
                <a:cubicBezTo>
                  <a:pt x="-517926" y="3427393"/>
                  <a:pt x="946083" y="3323532"/>
                  <a:pt x="946083" y="1"/>
                </a:cubicBezTo>
                <a:lnTo>
                  <a:pt x="1687527" y="1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C18001-B1A3-4852-B868-B9FCFCB37E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25" y="746840"/>
            <a:ext cx="4903438" cy="5415739"/>
          </a:xfrm>
        </p:spPr>
        <p:txBody>
          <a:bodyPr anchor="ctr">
            <a:normAutofit/>
          </a:bodyPr>
          <a:lstStyle/>
          <a:p>
            <a:r>
              <a:rPr lang="en-GB" dirty="0"/>
              <a:t>Academic Poster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F86B82-A535-4DF0-B8F4-0987DD8BB6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96705" y="3674327"/>
            <a:ext cx="3669711" cy="2415793"/>
          </a:xfrm>
        </p:spPr>
        <p:txBody>
          <a:bodyPr anchor="b">
            <a:normAutofit/>
          </a:bodyPr>
          <a:lstStyle/>
          <a:p>
            <a:pPr algn="r"/>
            <a:endParaRPr lang="en-GB">
              <a:solidFill>
                <a:srgbClr val="FFFFFF"/>
              </a:solidFill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E3F9C42A-5490-423F-AC5F-A5E1A66A2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3" y="22829"/>
            <a:ext cx="1749382" cy="103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660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48618E9-EE2D-4864-9EEE-58939BD4FB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17D1EC0-23FF-4FC8-B22D-E34878EAA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AB929A7-258C-4469-AAB4-A67D713F7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A635CDB-2D00-49D5-B26E-0694A25000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4288D7A-F857-418D-92F2-368E841B9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1084F50-7F3C-4A4A-877E-FFD9EC7CD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31E64C1-F4C0-4A94-B319-BB1A0A245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63D8374-8052-417F-AB69-B97EAC43D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7750734-4D51-4019-A003-38A3DE49B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1B693D1-DBA2-4D3B-9B37-D9EE8C4112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BCD3EA8-E4C0-4AF6-817F-F9F29157A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A170FB3-B397-4AC9-85FD-65388F26D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E5EC0B9-49C7-4777-AEC5-B5EF8DE40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902048B-30F7-4434-87A5-140F9BB4B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500A6E2-A41C-4751-8A4E-9A0C5718D9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C259517-7BE7-45F9-81C0-3A6362BF1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0652F56-7B71-42B2-AB68-22204A6DF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059830E-1C3D-4D42-8789-524971CB4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53325A7-86D3-4B52-A7E3-ADDF408B4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D53F46F-EC12-484C-A4E7-791E57687A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64ED9CA-8950-47B8-A9ED-22B45CE15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4429F7B-9FD7-438F-8ECA-3FCAD00618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C558100-D455-4B41-890C-BCC898B2D1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2886397-398A-4318-BE16-2CBAC1902F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D32A3A6-CE6E-4ABD-8522-2C8DC88C0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9014C09-5B84-4798-8BDE-C80D76E67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A29EB9E-ED9D-4C69-8A26-9A7A0A830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A2899F9-1795-416F-8F3D-26EEB684DB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3043474-8625-495C-BD06-3627FD286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432CE47-7631-408E-8DDC-79EE378B7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2C8832D-8B8D-4036-B913-2D3631432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CCEFEAF-E87B-4FF2-A947-94CABAA06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ight Triangle 42">
            <a:extLst>
              <a:ext uri="{FF2B5EF4-FFF2-40B4-BE49-F238E27FC236}">
                <a16:creationId xmlns:a16="http://schemas.microsoft.com/office/drawing/2014/main" id="{2437C4A8-8E3A-4ADA-93B9-64737CE1A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0297160-077C-4B0C-9F1E-6519CEDB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1F77CDE-CC8E-40E6-8745-8D7CB6208F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83FCA172-142C-4352-A938-33B43EC3BE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53BB53B-6660-4F6B-8C3C-4EAA148CF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21D1E67-3038-4399-8F14-244731FAE3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B9A17FB9-5481-4E6D-A157-C4A1D8F29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B5B4D4B-6074-48B5-B7D7-5B22BDC2AD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DFE68CF5-4975-4F0E-98F8-E40F12E8F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63AD0D6-BFAB-41EE-A0DD-BFEB6844D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A7EA9615-8E94-4E0C-BAF0-C52132326C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6A76D71-0BE7-402F-BF24-CB0154E2A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B18C09B-8FB5-4D88-B4FF-2090E7818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3A06FA18-2473-40B2-8AE0-DEDDC5E9A3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F187746C-FE57-4160-B924-6B283B332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7337AAE-EB93-4FBD-9904-0366412607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D6FA7169-C5DB-4F02-935F-AA39EDA4B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A4195B93-DBB3-4197-8D91-A786D4753A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3F2FF9EB-46CC-4A22-AF8A-9D11BC9666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631DADE-538C-4EA4-9D90-3AED82E01B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035A7E2F-77A0-48A1-A881-1A12940D8F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5AC39BAD-DB08-4260-BCE5-4E1FB09A44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468F31ED-A97B-4A9A-9F56-221FFB7A31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F362574E-3A61-4C31-915F-F541B7BE08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32BD431-3E1E-4528-AC59-5A23CE4CB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DE7131F-209C-4427-96DA-26E0E973E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283DFDB-6A1C-41B8-B590-966064699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1DA3D6B3-30E3-4C45-A709-4F775DB846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8F481924-9C4A-4A91-8AB4-D796F33D73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53787DCF-DA69-4379-94AB-C361DF3260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753DC9D9-196D-4C02-982F-935945BD57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E2AF9976-A85B-4FAC-ACA0-7B4F06D18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BFD38ACD-F4A1-4970-BE99-87B0A04829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Right Triangle 79">
            <a:extLst>
              <a:ext uri="{FF2B5EF4-FFF2-40B4-BE49-F238E27FC236}">
                <a16:creationId xmlns:a16="http://schemas.microsoft.com/office/drawing/2014/main" id="{429C64BC-8915-422E-9361-EE04C48FF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4" y="261028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0531C5-D1BC-AE2D-FCB6-D58B760E2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3"/>
            <a:ext cx="3930417" cy="24797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More Resources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6BCB1FB-7928-B069-FA9B-325E00E8F1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2941" y="714591"/>
            <a:ext cx="7850656" cy="588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508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0" name="Rectangle 169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4D431671-5191-4947-8899-E90505A70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877D2E98-ED65-4121-9DA5-6DBB831D0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DA94A307-5B5D-4E42-95B3-064D5093AD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8CB3B32C-3BDA-4D41-9802-681B0599FD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35BDBFD6-7C61-4520-8203-BAB1986C15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D4ABA4D7-9904-42C4-B0CD-B1CE2E0D37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BB63F0D6-8747-4126-9359-B730EB21B7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D91CD660-F5B2-49AC-9EFC-CE94B843B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A4BEB7EB-8E7F-4A4B-8581-73CE2003F2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B04FB70E-6820-4456-872A-937F52060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E3598DD6-9887-4CF7-BAFE-F96E0324EB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AA503E64-565F-465B-A25C-042C5706C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A140EE7B-5CA1-4DCB-8652-6E4D2147B0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F85077BE-700D-4C44-AA4D-7CF4E8FD7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FB8B3FEB-D353-443D-A148-39156065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91FF5FBB-3BD8-46EB-BDF9-081B29A44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DC2E11FD-78A4-4F5C-A419-F0237DCAD2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9F708EBE-3154-4FF4-8E8F-88A0762080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27A99B5C-EB03-4D56-8DFE-B006D708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2FCBAFF0-9FB4-4160-B9BE-CCBE1D8B8C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326953D7-154A-49A4-B2E1-D94D365EC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836E3E12-5D96-48DB-8320-62942877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7A059482-79BA-4E80-80A2-36FD8408D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B4EF88B3-C210-433D-B20D-FE41B4D5F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53665D3E-61E7-4EDF-A208-56449D765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874CF3B0-C9C3-4683-94A3-DC0AE1E745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7BE90EF9-6DF5-47F4-A069-9F613C8142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F844EBDE-5A9F-4E9F-8A55-57FB9E9797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6491FC45-82C4-40CD-8D0C-0A2F86E8A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71AD0FE3-6144-4171-943E-0E65D08E8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A7BA4499-5E6A-4998-A0F4-614E65552B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CAFE7A6F-A7F0-4406-809F-E23FCB20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5" name="Right Triangle 204">
            <a:extLst>
              <a:ext uri="{FF2B5EF4-FFF2-40B4-BE49-F238E27FC236}">
                <a16:creationId xmlns:a16="http://schemas.microsoft.com/office/drawing/2014/main" id="{BEAC0A80-07D3-49CB-87C3-BC34F219D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6297339" y="-29262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3C1A0BA-A8EC-4980-924C-341555301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8653" y="725951"/>
            <a:ext cx="4927425" cy="193852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0"/>
              <a:t> </a:t>
            </a:r>
            <a:r>
              <a:rPr lang="en-US"/>
              <a:t>Why a Poster?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F74C9C-3714-4CB1-BC92-51992A773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6248" y="2961308"/>
            <a:ext cx="4927425" cy="3245931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GB" sz="1700"/>
              <a:t>Posters are widely used in the academic community, and most conferences include poster presentations in their program.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GB" sz="1700"/>
              <a:t>Posters can summarize information or research concisely and attractively to help publicize it and generate discussion.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GB" sz="1700"/>
              <a:t>The poster is usually a mixture of a brief text mixed with tables, graphs, pictures, and other presentation formats. </a:t>
            </a:r>
          </a:p>
          <a:p>
            <a:pPr>
              <a:lnSpc>
                <a:spcPct val="100000"/>
              </a:lnSpc>
            </a:pPr>
            <a:endParaRPr lang="en-GB" sz="1700"/>
          </a:p>
        </p:txBody>
      </p:sp>
      <p:pic>
        <p:nvPicPr>
          <p:cNvPr id="85" name="Picture 6">
            <a:extLst>
              <a:ext uri="{FF2B5EF4-FFF2-40B4-BE49-F238E27FC236}">
                <a16:creationId xmlns:a16="http://schemas.microsoft.com/office/drawing/2014/main" id="{576BB1C2-50B8-6EAB-05B6-6F0B70DF44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5485" r="26493"/>
          <a:stretch/>
        </p:blipFill>
        <p:spPr>
          <a:xfrm>
            <a:off x="1" y="10"/>
            <a:ext cx="5854890" cy="6857990"/>
          </a:xfrm>
          <a:custGeom>
            <a:avLst/>
            <a:gdLst/>
            <a:ahLst/>
            <a:cxnLst/>
            <a:rect l="l" t="t" r="r" b="b"/>
            <a:pathLst>
              <a:path w="6036633" h="6858000">
                <a:moveTo>
                  <a:pt x="0" y="0"/>
                </a:moveTo>
                <a:lnTo>
                  <a:pt x="5782584" y="0"/>
                </a:lnTo>
                <a:lnTo>
                  <a:pt x="5847735" y="280891"/>
                </a:lnTo>
                <a:cubicBezTo>
                  <a:pt x="6512611" y="3337011"/>
                  <a:pt x="5215360" y="3533975"/>
                  <a:pt x="5130974" y="6590095"/>
                </a:cubicBezTo>
                <a:lnTo>
                  <a:pt x="512734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B4635FFD-D75D-4E06-B5E3-810BDCE508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28" y="2107"/>
            <a:ext cx="1749382" cy="103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555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4" name="Rectangle 133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4D431671-5191-4947-8899-E90505A70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877D2E98-ED65-4121-9DA5-6DBB831D0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DA94A307-5B5D-4E42-95B3-064D5093AD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8CB3B32C-3BDA-4D41-9802-681B0599FD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35BDBFD6-7C61-4520-8203-BAB1986C15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D4ABA4D7-9904-42C4-B0CD-B1CE2E0D37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BB63F0D6-8747-4126-9359-B730EB21B7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D91CD660-F5B2-49AC-9EFC-CE94B843B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A4BEB7EB-8E7F-4A4B-8581-73CE2003F2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B04FB70E-6820-4456-872A-937F52060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E3598DD6-9887-4CF7-BAFE-F96E0324EB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AA503E64-565F-465B-A25C-042C5706C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A140EE7B-5CA1-4DCB-8652-6E4D2147B0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F85077BE-700D-4C44-AA4D-7CF4E8FD7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FB8B3FEB-D353-443D-A148-39156065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91FF5FBB-3BD8-46EB-BDF9-081B29A44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DC2E11FD-78A4-4F5C-A419-F0237DCAD2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9F708EBE-3154-4FF4-8E8F-88A0762080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27A99B5C-EB03-4D56-8DFE-B006D708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2FCBAFF0-9FB4-4160-B9BE-CCBE1D8B8C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326953D7-154A-49A4-B2E1-D94D365EC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836E3E12-5D96-48DB-8320-62942877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7A059482-79BA-4E80-80A2-36FD8408D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B4EF88B3-C210-433D-B20D-FE41B4D5F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53665D3E-61E7-4EDF-A208-56449D765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874CF3B0-C9C3-4683-94A3-DC0AE1E745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7BE90EF9-6DF5-47F4-A069-9F613C8142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F844EBDE-5A9F-4E9F-8A55-57FB9E9797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6491FC45-82C4-40CD-8D0C-0A2F86E8A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71AD0FE3-6144-4171-943E-0E65D08E8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A7BA4499-5E6A-4998-A0F4-614E65552B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CAFE7A6F-A7F0-4406-809F-E23FCB20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9" name="Right Triangle 168">
            <a:extLst>
              <a:ext uri="{FF2B5EF4-FFF2-40B4-BE49-F238E27FC236}">
                <a16:creationId xmlns:a16="http://schemas.microsoft.com/office/drawing/2014/main" id="{BEAC0A80-07D3-49CB-87C3-BC34F219D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79641" y="206405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5" name="Picture 6">
            <a:extLst>
              <a:ext uri="{FF2B5EF4-FFF2-40B4-BE49-F238E27FC236}">
                <a16:creationId xmlns:a16="http://schemas.microsoft.com/office/drawing/2014/main" id="{576BB1C2-50B8-6EAB-05B6-6F0B70DF44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16538"/>
          <a:stretch/>
        </p:blipFill>
        <p:spPr>
          <a:xfrm>
            <a:off x="6309311" y="1"/>
            <a:ext cx="5899302" cy="6862230"/>
          </a:xfrm>
          <a:custGeom>
            <a:avLst/>
            <a:gdLst/>
            <a:ahLst/>
            <a:cxnLst/>
            <a:rect l="l" t="t" r="r" b="b"/>
            <a:pathLst>
              <a:path w="5923149" h="6857997">
                <a:moveTo>
                  <a:pt x="320173" y="0"/>
                </a:moveTo>
                <a:lnTo>
                  <a:pt x="5923149" y="0"/>
                </a:lnTo>
                <a:lnTo>
                  <a:pt x="5923149" y="6857997"/>
                </a:lnTo>
                <a:lnTo>
                  <a:pt x="1111789" y="6857997"/>
                </a:lnTo>
                <a:lnTo>
                  <a:pt x="1106562" y="6546368"/>
                </a:lnTo>
                <a:cubicBezTo>
                  <a:pt x="1000021" y="3425651"/>
                  <a:pt x="-688878" y="3321843"/>
                  <a:pt x="320173" y="0"/>
                </a:cubicBez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3C1A0BA-A8EC-4980-924C-341555301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1"/>
            <a:ext cx="4927425" cy="193852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0" dirty="0"/>
              <a:t> </a:t>
            </a:r>
            <a:r>
              <a:rPr lang="en-US" dirty="0"/>
              <a:t>Your Poster?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F74C9C-3714-4CB1-BC92-51992A773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79" y="2886116"/>
            <a:ext cx="4927425" cy="3245931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GB" dirty="0"/>
              <a:t>An introduction to your 1</a:t>
            </a:r>
            <a:r>
              <a:rPr lang="en-GB" baseline="30000" dirty="0"/>
              <a:t>st</a:t>
            </a:r>
            <a:r>
              <a:rPr lang="en-GB" dirty="0"/>
              <a:t> idea(s).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GB" dirty="0"/>
              <a:t>Not assessed:  opportunity for Peer Formative Feedback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GB" dirty="0"/>
              <a:t>No risk</a:t>
            </a:r>
          </a:p>
        </p:txBody>
      </p:sp>
      <p:pic>
        <p:nvPicPr>
          <p:cNvPr id="129" name="Picture 128">
            <a:extLst>
              <a:ext uri="{FF2B5EF4-FFF2-40B4-BE49-F238E27FC236}">
                <a16:creationId xmlns:a16="http://schemas.microsoft.com/office/drawing/2014/main" id="{B4635FFD-D75D-4E06-B5E3-810BDCE508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47" y="31255"/>
            <a:ext cx="1749382" cy="103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807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4" name="Rectangle 213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117B0BF7-CBF3-4C3A-B491-0CEF7B7C1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5DCC62B9-8663-4AAA-B308-D59E7BA6C2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C6735CB1-3767-4543-9FAD-7D29205AA2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0A85527B-3A8E-4957-BB55-11C9D5A2E0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7058645E-8D47-41C2-AAF3-0A7145CA8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C649B635-34C7-44B0-8C6B-026DB13CAD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4BC4EBCD-EF69-4D48-BF76-0174A7DD6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C8987890-93D8-4346-82E3-4BCF79C3BC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F276E2B9-6C64-4D5E-AD3D-F09B7C5C0F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3F39AF5E-E042-49C3-AEEB-26B8A8C09D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2E4B5720-7440-4FDD-A59E-9DB481DD02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F09CE973-9538-4A6A-BEE9-2CF57FAAF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0F8249FF-47CA-413B-B7FF-3625ED689E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6AFA1BCD-BCDF-4660-B13F-D56738ECA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6AF8AA71-C4BF-49D7-BACD-77E0D4108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8D5743ED-6EFC-4171-8932-ED6684DA0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FBD314F2-DADC-4CA8-8EBE-915905D5DE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35AD0810-7DED-42F8-8E2F-570139482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3846AEEC-70D3-456F-A382-06681A3E3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9AAC479B-453E-4732-B766-86D22A9B7B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38412C85-92F8-4A88-8CCD-8DD8C2EC0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3682C27B-DE58-483C-9B96-E26EC567BA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BE745267-D3D4-466C-B6E5-C8B15EBBC0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95A41354-C38F-4997-8F58-3941ABFF72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3F28BB44-E92E-46F3-BD19-3D5F56D201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A23AB9C7-C7E2-445F-B84E-524D985D1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D494FD37-AF97-4F67-AB8D-3D3D525F4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D6CD4821-4762-4AB4-A7C7-4266D53261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1F6460F8-AA15-44DC-ADCD-18192FD8B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B58FFCFC-B46D-4504-8AEC-B1FA54D012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C6C3C469-2622-4E7A-A713-11524D64AD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D122B54B-F4AF-4F82-986D-9920E146D8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9" name="Right Triangle 248">
            <a:extLst>
              <a:ext uri="{FF2B5EF4-FFF2-40B4-BE49-F238E27FC236}">
                <a16:creationId xmlns:a16="http://schemas.microsoft.com/office/drawing/2014/main" id="{E6EB8E89-B39B-4271-9D20-17C3D1CB8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79641" y="4777318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3C1A0BA-A8EC-4980-924C-341555301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3442637"/>
            <a:ext cx="4418418" cy="300054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0"/>
              <a:t> </a:t>
            </a:r>
            <a:r>
              <a:rPr lang="en-GB"/>
              <a:t>Plan your poster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F74C9C-3714-4CB1-BC92-51992A773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4340" y="3442638"/>
            <a:ext cx="5924531" cy="3000547"/>
          </a:xfrm>
        </p:spPr>
        <p:txBody>
          <a:bodyPr anchor="ctr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What size can we go to? 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What are your headings – as recommended?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How much text do you want to display?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Where do you want to place images to support your text?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Are you going to use charts or SmartArt … or freehand? </a:t>
            </a:r>
          </a:p>
          <a:p>
            <a:endParaRPr lang="en-GB" dirty="0"/>
          </a:p>
        </p:txBody>
      </p:sp>
      <p:pic>
        <p:nvPicPr>
          <p:cNvPr id="85" name="Picture 6" descr="Text, whiteboard&#10;&#10;Description automatically generated">
            <a:extLst>
              <a:ext uri="{FF2B5EF4-FFF2-40B4-BE49-F238E27FC236}">
                <a16:creationId xmlns:a16="http://schemas.microsoft.com/office/drawing/2014/main" id="{576BB1C2-50B8-6EAB-05B6-6F0B70DF44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8729" r="-1" b="28728"/>
          <a:stretch/>
        </p:blipFill>
        <p:spPr>
          <a:xfrm>
            <a:off x="1" y="10"/>
            <a:ext cx="12188951" cy="3305751"/>
          </a:xfrm>
          <a:custGeom>
            <a:avLst/>
            <a:gdLst/>
            <a:ahLst/>
            <a:cxnLst/>
            <a:rect l="l" t="t" r="r" b="b"/>
            <a:pathLst>
              <a:path w="12188951" h="3305761">
                <a:moveTo>
                  <a:pt x="0" y="0"/>
                </a:moveTo>
                <a:lnTo>
                  <a:pt x="12188951" y="0"/>
                </a:lnTo>
                <a:lnTo>
                  <a:pt x="12188951" y="2596851"/>
                </a:lnTo>
                <a:lnTo>
                  <a:pt x="11635078" y="2600184"/>
                </a:lnTo>
                <a:cubicBezTo>
                  <a:pt x="6088525" y="2668118"/>
                  <a:pt x="5904024" y="3745011"/>
                  <a:pt x="0" y="3101609"/>
                </a:cubicBezTo>
                <a:close/>
              </a:path>
            </a:pathLst>
          </a:custGeom>
        </p:spPr>
      </p:pic>
      <p:pic>
        <p:nvPicPr>
          <p:cNvPr id="129" name="Picture 128" descr="Text&#10;&#10;Description automatically generated with low confidence">
            <a:extLst>
              <a:ext uri="{FF2B5EF4-FFF2-40B4-BE49-F238E27FC236}">
                <a16:creationId xmlns:a16="http://schemas.microsoft.com/office/drawing/2014/main" id="{B4635FFD-D75D-4E06-B5E3-810BDCE508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28" y="2107"/>
            <a:ext cx="1749382" cy="10337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9A2865-EC54-4D84-8547-90D7C65C3C6E}"/>
              </a:ext>
            </a:extLst>
          </p:cNvPr>
          <p:cNvSpPr txBox="1"/>
          <p:nvPr/>
        </p:nvSpPr>
        <p:spPr>
          <a:xfrm>
            <a:off x="9790382" y="6657945"/>
            <a:ext cx="240161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s://411.ca/blog/small-business/9-essential-elements-of-a-business-plan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5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507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5" name="Rectangle 227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66" name="Group 229">
            <a:extLst>
              <a:ext uri="{FF2B5EF4-FFF2-40B4-BE49-F238E27FC236}">
                <a16:creationId xmlns:a16="http://schemas.microsoft.com/office/drawing/2014/main" id="{5591A4A5-C00F-4B45-9735-FD2841BF3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7A16FDB6-C8B8-4BB9-B5F6-C9E7D1549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D65D67BC-2831-45D1-804D-2B848B7FF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B3254059-39EC-48CC-B948-9EE6B05517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AF3E0572-7D5E-4FAA-B67C-23A9C6D71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2C5F1231-CF22-4258-B764-592B6CB8D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1B2C5387-42A2-4464-BF18-E70B0227B9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2926F39D-AFC8-4FF6-9211-84AA777176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0D812696-9AF7-4D2B-A041-80C015F33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CE6CB557-1E5B-4D2D-9330-8EB4AF7307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A03A4B30-3A15-4294-9BED-E7317857F0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0E7B8343-CDF9-4023-9FBF-F4ADE601B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9BB30BD5-639D-4F53-BC6C-2A8D0FFFE5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8D7E1947-04B8-4F0B-9E3C-FC4E26D618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83EDB6D6-D309-48D4-87F4-AAED7C57C7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0F2E163F-B043-43B7-85CE-36F2136BAB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1F6CB03C-E3B1-4D22-ABA3-986CC09FB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39B41E31-EE5F-423F-8B88-3B56009A34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B59D4FE6-B271-4427-8273-0B80EF1366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6F7D26D0-83A1-41B0-82E3-FB5D3E93E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07E47C02-EBB8-4368-815C-FEDA23368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8E61DA55-8618-4048-A65A-41E072D9F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4DFC058B-6608-4509-92E1-D4D0D5BD5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9E3652A3-36D6-4E0C-B7FB-52CD69E9CF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8BF82BE6-B2D5-4FA1-98B4-1E0072C39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AECA553C-C7B8-4353-BC4C-D622087D6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1F802227-5CA9-40B4-870E-495C7899C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11A19F9E-BB49-4808-8481-77F848C2F4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C53A57BE-F139-4C31-8201-477E20DD2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99F800EC-2D85-47C7-BFB8-B146DD929C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4478BA6D-3F48-40B1-8227-830029B628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421E6C45-0A76-456E-BDD6-3DCB661262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7" name="Right Triangle 262">
            <a:extLst>
              <a:ext uri="{FF2B5EF4-FFF2-40B4-BE49-F238E27FC236}">
                <a16:creationId xmlns:a16="http://schemas.microsoft.com/office/drawing/2014/main" id="{3C541D4F-11C2-4F36-B2A3-AB9028F2A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3" y="205909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3C1A0BA-A8EC-4980-924C-341555301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038" y="-349835"/>
            <a:ext cx="4992254" cy="188117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 b="0" dirty="0"/>
              <a:t> </a:t>
            </a:r>
            <a:r>
              <a:rPr lang="en-GB" sz="4100" b="1" dirty="0"/>
              <a:t>How should your poster look</a:t>
            </a:r>
            <a:r>
              <a:rPr lang="en-US" sz="4100" dirty="0"/>
              <a:t>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F74C9C-3714-4CB1-BC92-51992A773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984" y="1623919"/>
            <a:ext cx="4038652" cy="3276824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GB" sz="2800" dirty="0"/>
              <a:t>Don’t have large amounts of text – be concise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GB" sz="2800" dirty="0"/>
              <a:t>If your text is too small, your audience won’t read it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GB" sz="2800" dirty="0"/>
              <a:t>Avoid complex graphics and charts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GB" sz="2800" dirty="0"/>
              <a:t>Don’t mix justified, centred and left aligned text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GB" sz="2800" dirty="0"/>
              <a:t>Use headings </a:t>
            </a:r>
          </a:p>
        </p:txBody>
      </p:sp>
      <p:pic>
        <p:nvPicPr>
          <p:cNvPr id="85" name="Picture 6">
            <a:extLst>
              <a:ext uri="{FF2B5EF4-FFF2-40B4-BE49-F238E27FC236}">
                <a16:creationId xmlns:a16="http://schemas.microsoft.com/office/drawing/2014/main" id="{576BB1C2-50B8-6EAB-05B6-6F0B70DF44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8528" r="11858" b="-1"/>
          <a:stretch/>
        </p:blipFill>
        <p:spPr>
          <a:xfrm>
            <a:off x="5106333" y="1470790"/>
            <a:ext cx="6401443" cy="3931167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B4635FFD-D75D-4E06-B5E3-810BDCE508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28" y="2107"/>
            <a:ext cx="1749382" cy="103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874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4" name="Rectangle 133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16DCAA85-498A-403D-9B78-5CCBD1090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4C929204-F980-484D-8655-730F1B727D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F94AA9E8-0640-456D-9848-62D4B61E47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8441337F-52E8-47F0-BE05-22B9546BD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CA2DF1D8-3C43-493B-81AB-F884A1AC2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6C936AE0-5857-4E83-9FBF-0DF0AF7D38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136A29DB-28F7-484B-99D4-7E87455EB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156A04A1-DCC2-47B8-8D5F-2FBCDFEDB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3F8231EB-A54F-4957-8BD8-E09CF6D39E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70D1D56A-9AA0-4252-83CA-007900F7DB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ACB8F62-27AD-449A-9672-CF1606EF1A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D1B8E8DD-78E3-4D21-9D97-1E8853D1C6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0C220D24-A0B4-47A2-BB5A-B6ABA10ED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783FC849-1B32-469B-B356-6BB73B5EC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2750050C-BD87-4421-8AF5-D44362576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9ADD4106-749A-4CFF-8200-A538FF2CF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418D6102-2C43-4536-94B6-3F20198912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4DA4A991-2B53-4FCA-A902-988C73FB44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3AC82C70-BA0E-4EE5-8BD1-86BE0F0285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476FAE23-3A27-481D-B71A-87F5B8544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74AF4835-A99A-4CC2-A6E4-86EB56985E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4957E9B9-6479-47C7-B61A-B53AFE4BF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25D469BB-F55D-4219-8418-546B245E69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0DEC9E81-2D66-47F9-B4BE-FE06E7B770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FDA5F6DC-345D-4A6D-8724-76CAA824AC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51211B08-57AE-4D57-855B-125A73E5F8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83DB6EC5-BA1C-4572-B46B-8459807DFC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4DBA9824-38B3-4502-A8D3-970A14DFFF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B22FCB05-90E9-44F3-8C1B-8C0F54E06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A25384D3-980A-4770-AA07-E69D5FF0C0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A474BF91-F9D9-4FAD-8398-B8D215012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1D34BA63-E3AC-41DA-BE9A-FF9EFB5A2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9" name="Right Triangle 168">
            <a:extLst>
              <a:ext uri="{FF2B5EF4-FFF2-40B4-BE49-F238E27FC236}">
                <a16:creationId xmlns:a16="http://schemas.microsoft.com/office/drawing/2014/main" id="{C06E4552-68A6-4116-A498-EAB3BF2A2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79641" y="957331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3C1A0BA-A8EC-4980-924C-341555301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87" y="158395"/>
            <a:ext cx="10332491" cy="141317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b="0" dirty="0"/>
              <a:t> </a:t>
            </a:r>
            <a:r>
              <a:rPr lang="en-GB" b="1" dirty="0"/>
              <a:t>Carefully consider colours and images…</a:t>
            </a:r>
            <a:r>
              <a:rPr lang="en-US" dirty="0"/>
              <a:t>?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F74C9C-3714-4CB1-BC92-51992A773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857" y="2172019"/>
            <a:ext cx="7376092" cy="1242814"/>
          </a:xfrm>
        </p:spPr>
        <p:txBody>
          <a:bodyPr anchor="ctr">
            <a:no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GB" dirty="0"/>
              <a:t>Avoid rainbow colours - always use solid colours and not more than two or three in the poster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GB" dirty="0"/>
              <a:t>Avoid clipart and cartoon images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GB" dirty="0"/>
              <a:t>Don’t place images (or in this case) letters behind text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GB" dirty="0"/>
              <a:t>Use clear headings </a:t>
            </a:r>
          </a:p>
        </p:txBody>
      </p:sp>
      <p:pic>
        <p:nvPicPr>
          <p:cNvPr id="85" name="Picture 6">
            <a:extLst>
              <a:ext uri="{FF2B5EF4-FFF2-40B4-BE49-F238E27FC236}">
                <a16:creationId xmlns:a16="http://schemas.microsoft.com/office/drawing/2014/main" id="{576BB1C2-50B8-6EAB-05B6-6F0B70DF44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6852" b="26852"/>
          <a:stretch/>
        </p:blipFill>
        <p:spPr>
          <a:xfrm>
            <a:off x="20" y="3271957"/>
            <a:ext cx="12195587" cy="3599364"/>
          </a:xfrm>
          <a:custGeom>
            <a:avLst/>
            <a:gdLst/>
            <a:ahLst/>
            <a:cxnLst/>
            <a:rect l="l" t="t" r="r" b="b"/>
            <a:pathLst>
              <a:path w="12178449" h="3424057">
                <a:moveTo>
                  <a:pt x="8778628" y="0"/>
                </a:moveTo>
                <a:lnTo>
                  <a:pt x="9096995" y="0"/>
                </a:lnTo>
                <a:lnTo>
                  <a:pt x="9540073" y="10341"/>
                </a:lnTo>
                <a:cubicBezTo>
                  <a:pt x="10154127" y="37036"/>
                  <a:pt x="10847400" y="104023"/>
                  <a:pt x="11653844" y="224215"/>
                </a:cubicBezTo>
                <a:lnTo>
                  <a:pt x="12178449" y="307575"/>
                </a:lnTo>
                <a:lnTo>
                  <a:pt x="12178449" y="3424056"/>
                </a:lnTo>
                <a:lnTo>
                  <a:pt x="0" y="3424057"/>
                </a:lnTo>
                <a:lnTo>
                  <a:pt x="0" y="1093185"/>
                </a:lnTo>
                <a:lnTo>
                  <a:pt x="851945" y="1080793"/>
                </a:lnTo>
                <a:cubicBezTo>
                  <a:pt x="4637202" y="967650"/>
                  <a:pt x="5848483" y="115490"/>
                  <a:pt x="8385751" y="7749"/>
                </a:cubicBezTo>
                <a:close/>
              </a:path>
            </a:pathLst>
          </a:custGeom>
        </p:spPr>
      </p:pic>
      <p:pic>
        <p:nvPicPr>
          <p:cNvPr id="129" name="Picture 128" descr="Text&#10;&#10;Description automatically generated with low confidence">
            <a:extLst>
              <a:ext uri="{FF2B5EF4-FFF2-40B4-BE49-F238E27FC236}">
                <a16:creationId xmlns:a16="http://schemas.microsoft.com/office/drawing/2014/main" id="{B4635FFD-D75D-4E06-B5E3-810BDCE508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28" y="2107"/>
            <a:ext cx="1749382" cy="10337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83AF1C-B9F3-4A38-929B-820430A14208}"/>
              </a:ext>
            </a:extLst>
          </p:cNvPr>
          <p:cNvSpPr txBox="1"/>
          <p:nvPr/>
        </p:nvSpPr>
        <p:spPr>
          <a:xfrm>
            <a:off x="9790382" y="6657945"/>
            <a:ext cx="240161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s://researchleap.com/determinants-preventing-cyber-crime-survey-research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5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10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C1A0BA-A8EC-4980-924C-341555301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6247" y="-588499"/>
            <a:ext cx="4927425" cy="193852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0" dirty="0"/>
              <a:t> </a:t>
            </a:r>
            <a:r>
              <a:rPr lang="en-GB" dirty="0"/>
              <a:t>What to include</a:t>
            </a:r>
            <a:r>
              <a:rPr lang="en-US" dirty="0"/>
              <a:t>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F74C9C-3714-4CB1-BC92-51992A773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6246" y="1465883"/>
            <a:ext cx="6109164" cy="3245931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3600" dirty="0"/>
              <a:t>a title 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3600" dirty="0"/>
              <a:t>a short introduction, / rationale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3600" dirty="0"/>
              <a:t>proto aim and objectives, 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3600" dirty="0"/>
              <a:t>Literature overview (v brief)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3600" dirty="0"/>
              <a:t>1</a:t>
            </a:r>
            <a:r>
              <a:rPr lang="en-GB" sz="3600" baseline="30000" dirty="0"/>
              <a:t>st</a:t>
            </a:r>
            <a:r>
              <a:rPr lang="en-GB" sz="3600" dirty="0"/>
              <a:t> thoughts on data acquisition  ? </a:t>
            </a:r>
          </a:p>
        </p:txBody>
      </p:sp>
      <p:pic>
        <p:nvPicPr>
          <p:cNvPr id="85" name="Picture 6">
            <a:extLst>
              <a:ext uri="{FF2B5EF4-FFF2-40B4-BE49-F238E27FC236}">
                <a16:creationId xmlns:a16="http://schemas.microsoft.com/office/drawing/2014/main" id="{576BB1C2-50B8-6EAB-05B6-6F0B70DF44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5944" r="25944"/>
          <a:stretch/>
        </p:blipFill>
        <p:spPr>
          <a:xfrm>
            <a:off x="1" y="10"/>
            <a:ext cx="5854890" cy="6857990"/>
          </a:xfrm>
          <a:custGeom>
            <a:avLst/>
            <a:gdLst/>
            <a:ahLst/>
            <a:cxnLst/>
            <a:rect l="l" t="t" r="r" b="b"/>
            <a:pathLst>
              <a:path w="6036633" h="6858000">
                <a:moveTo>
                  <a:pt x="0" y="0"/>
                </a:moveTo>
                <a:lnTo>
                  <a:pt x="5782584" y="0"/>
                </a:lnTo>
                <a:lnTo>
                  <a:pt x="5847735" y="280891"/>
                </a:lnTo>
                <a:cubicBezTo>
                  <a:pt x="6512611" y="3337011"/>
                  <a:pt x="5215360" y="3533975"/>
                  <a:pt x="5130974" y="6590095"/>
                </a:cubicBezTo>
                <a:lnTo>
                  <a:pt x="512734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B4635FFD-D75D-4E06-B5E3-810BDCE508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28" y="2107"/>
            <a:ext cx="1749382" cy="10337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D3E306-57B1-4AE1-98F5-14CA06CEB5D6}"/>
              </a:ext>
            </a:extLst>
          </p:cNvPr>
          <p:cNvSpPr txBox="1"/>
          <p:nvPr/>
        </p:nvSpPr>
        <p:spPr>
          <a:xfrm>
            <a:off x="1" y="6858000"/>
            <a:ext cx="58548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plexkits.com/free-powerpoint-title-slides-templates/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5" tooltip="https://creativecommons.org/licenses/by/3.0/"/>
              </a:rPr>
              <a:t>CC BY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1504108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6">
            <a:extLst>
              <a:ext uri="{FF2B5EF4-FFF2-40B4-BE49-F238E27FC236}">
                <a16:creationId xmlns:a16="http://schemas.microsoft.com/office/drawing/2014/main" id="{576BB1C2-50B8-6EAB-05B6-6F0B70DF44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3766" b="23766"/>
          <a:stretch/>
        </p:blipFill>
        <p:spPr>
          <a:xfrm>
            <a:off x="20" y="3271957"/>
            <a:ext cx="12195587" cy="3599364"/>
          </a:xfrm>
          <a:custGeom>
            <a:avLst/>
            <a:gdLst/>
            <a:ahLst/>
            <a:cxnLst/>
            <a:rect l="l" t="t" r="r" b="b"/>
            <a:pathLst>
              <a:path w="12178449" h="3424057">
                <a:moveTo>
                  <a:pt x="8778628" y="0"/>
                </a:moveTo>
                <a:lnTo>
                  <a:pt x="9096995" y="0"/>
                </a:lnTo>
                <a:lnTo>
                  <a:pt x="9540073" y="10341"/>
                </a:lnTo>
                <a:cubicBezTo>
                  <a:pt x="10154127" y="37036"/>
                  <a:pt x="10847400" y="104023"/>
                  <a:pt x="11653844" y="224215"/>
                </a:cubicBezTo>
                <a:lnTo>
                  <a:pt x="12178449" y="307575"/>
                </a:lnTo>
                <a:lnTo>
                  <a:pt x="12178449" y="3424056"/>
                </a:lnTo>
                <a:lnTo>
                  <a:pt x="0" y="3424057"/>
                </a:lnTo>
                <a:lnTo>
                  <a:pt x="0" y="1093185"/>
                </a:lnTo>
                <a:lnTo>
                  <a:pt x="851945" y="1080793"/>
                </a:lnTo>
                <a:cubicBezTo>
                  <a:pt x="4637202" y="967650"/>
                  <a:pt x="5848483" y="115490"/>
                  <a:pt x="8385751" y="7749"/>
                </a:cubicBez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3C1A0BA-A8EC-4980-924C-341555301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87" y="158395"/>
            <a:ext cx="10332491" cy="141317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b="0" dirty="0"/>
              <a:t> </a:t>
            </a:r>
            <a:r>
              <a:rPr lang="en-GB" b="1" dirty="0"/>
              <a:t>Show process…</a:t>
            </a:r>
            <a:r>
              <a:rPr lang="en-US" dirty="0"/>
              <a:t>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F74C9C-3714-4CB1-BC92-51992A773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857" y="2172019"/>
            <a:ext cx="7376092" cy="1242814"/>
          </a:xfrm>
        </p:spPr>
        <p:txBody>
          <a:bodyPr anchor="ctr">
            <a:no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GB" dirty="0"/>
              <a:t>Over to the Team</a:t>
            </a:r>
          </a:p>
        </p:txBody>
      </p:sp>
      <p:pic>
        <p:nvPicPr>
          <p:cNvPr id="129" name="Picture 128" descr="Text&#10;&#10;Description automatically generated with low confidence">
            <a:extLst>
              <a:ext uri="{FF2B5EF4-FFF2-40B4-BE49-F238E27FC236}">
                <a16:creationId xmlns:a16="http://schemas.microsoft.com/office/drawing/2014/main" id="{B4635FFD-D75D-4E06-B5E3-810BDCE508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28" y="2107"/>
            <a:ext cx="1749382" cy="10337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83AF1C-B9F3-4A38-929B-820430A14208}"/>
              </a:ext>
            </a:extLst>
          </p:cNvPr>
          <p:cNvSpPr txBox="1"/>
          <p:nvPr/>
        </p:nvSpPr>
        <p:spPr>
          <a:xfrm>
            <a:off x="20" y="6871321"/>
            <a:ext cx="3036409" cy="230832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r>
              <a:rPr lang="en-GB" sz="900">
                <a:hlinkClick r:id="rId3" tooltip="http://ficdogg.deviantart.com/art/Art-Gallery-in-Cinema-4D-361290944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5" tooltip="https://creativecommons.org/licenses/by/3.0/"/>
              </a:rPr>
              <a:t>CC BY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3426196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4" name="Rectangle 133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4D431671-5191-4947-8899-E90505A70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877D2E98-ED65-4121-9DA5-6DBB831D0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DA94A307-5B5D-4E42-95B3-064D5093AD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8CB3B32C-3BDA-4D41-9802-681B0599FD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35BDBFD6-7C61-4520-8203-BAB1986C15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D4ABA4D7-9904-42C4-B0CD-B1CE2E0D37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BB63F0D6-8747-4126-9359-B730EB21B7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D91CD660-F5B2-49AC-9EFC-CE94B843B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A4BEB7EB-8E7F-4A4B-8581-73CE2003F2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B04FB70E-6820-4456-872A-937F52060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E3598DD6-9887-4CF7-BAFE-F96E0324EB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AA503E64-565F-465B-A25C-042C5706C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A140EE7B-5CA1-4DCB-8652-6E4D2147B0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F85077BE-700D-4C44-AA4D-7CF4E8FD7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FB8B3FEB-D353-443D-A148-39156065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91FF5FBB-3BD8-46EB-BDF9-081B29A44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DC2E11FD-78A4-4F5C-A419-F0237DCAD2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9F708EBE-3154-4FF4-8E8F-88A0762080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27A99B5C-EB03-4D56-8DFE-B006D708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2FCBAFF0-9FB4-4160-B9BE-CCBE1D8B8C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326953D7-154A-49A4-B2E1-D94D365EC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836E3E12-5D96-48DB-8320-62942877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7A059482-79BA-4E80-80A2-36FD8408D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B4EF88B3-C210-433D-B20D-FE41B4D5F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53665D3E-61E7-4EDF-A208-56449D765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874CF3B0-C9C3-4683-94A3-DC0AE1E745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7BE90EF9-6DF5-47F4-A069-9F613C8142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F844EBDE-5A9F-4E9F-8A55-57FB9E9797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6491FC45-82C4-40CD-8D0C-0A2F86E8A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71AD0FE3-6144-4171-943E-0E65D08E8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A7BA4499-5E6A-4998-A0F4-614E65552B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CAFE7A6F-A7F0-4406-809F-E23FCB20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9" name="Right Triangle 168">
            <a:extLst>
              <a:ext uri="{FF2B5EF4-FFF2-40B4-BE49-F238E27FC236}">
                <a16:creationId xmlns:a16="http://schemas.microsoft.com/office/drawing/2014/main" id="{BEAC0A80-07D3-49CB-87C3-BC34F219D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6297339" y="-29262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3C1A0BA-A8EC-4980-924C-341555301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6173" y="-821816"/>
            <a:ext cx="4927425" cy="193852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0" dirty="0"/>
              <a:t> </a:t>
            </a:r>
            <a:r>
              <a:rPr lang="en-GB" dirty="0"/>
              <a:t>Summary</a:t>
            </a:r>
            <a:r>
              <a:rPr lang="en-US" dirty="0"/>
              <a:t>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F74C9C-3714-4CB1-BC92-51992A773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6172" y="1205442"/>
            <a:ext cx="5854889" cy="3245931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GB" sz="1800" dirty="0"/>
              <a:t>Title should be short, meaningful and draw interest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GB" sz="1800" dirty="0"/>
              <a:t>Important information should be readable from about 3 metres away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GB" sz="1800" dirty="0"/>
              <a:t>Text should be clear, brief and concise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GB" sz="1800" dirty="0"/>
              <a:t>Make use of bullets, numbering, and headings to help guide your audience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GB" sz="1800" dirty="0"/>
              <a:t>Use good quality and effective graphics, colours and fonts (no cartoons or clipart!)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GB" sz="1800" dirty="0"/>
              <a:t>Use a consistent and clean layout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GB" sz="1800" dirty="0"/>
              <a:t>Include your name, references according to Harvard Convention</a:t>
            </a:r>
          </a:p>
        </p:txBody>
      </p:sp>
      <p:pic>
        <p:nvPicPr>
          <p:cNvPr id="85" name="Picture 6">
            <a:extLst>
              <a:ext uri="{FF2B5EF4-FFF2-40B4-BE49-F238E27FC236}">
                <a16:creationId xmlns:a16="http://schemas.microsoft.com/office/drawing/2014/main" id="{576BB1C2-50B8-6EAB-05B6-6F0B70DF44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7555" r="28447" b="1"/>
          <a:stretch/>
        </p:blipFill>
        <p:spPr>
          <a:xfrm>
            <a:off x="1" y="10"/>
            <a:ext cx="5854890" cy="6857990"/>
          </a:xfrm>
          <a:custGeom>
            <a:avLst/>
            <a:gdLst/>
            <a:ahLst/>
            <a:cxnLst/>
            <a:rect l="l" t="t" r="r" b="b"/>
            <a:pathLst>
              <a:path w="6036633" h="6858000">
                <a:moveTo>
                  <a:pt x="0" y="0"/>
                </a:moveTo>
                <a:lnTo>
                  <a:pt x="5782584" y="0"/>
                </a:lnTo>
                <a:lnTo>
                  <a:pt x="5847735" y="280891"/>
                </a:lnTo>
                <a:cubicBezTo>
                  <a:pt x="6512611" y="3337011"/>
                  <a:pt x="5215360" y="3533975"/>
                  <a:pt x="5130974" y="6590095"/>
                </a:cubicBezTo>
                <a:lnTo>
                  <a:pt x="512734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B4635FFD-D75D-4E06-B5E3-810BDCE508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28" y="2107"/>
            <a:ext cx="1749382" cy="103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012980"/>
      </p:ext>
    </p:extLst>
  </p:cSld>
  <p:clrMapOvr>
    <a:masterClrMapping/>
  </p:clrMapOvr>
</p:sld>
</file>

<file path=ppt/theme/theme1.xml><?xml version="1.0" encoding="utf-8"?>
<a:theme xmlns:a="http://schemas.openxmlformats.org/drawingml/2006/main" name="CosineVTI">
  <a:themeElements>
    <a:clrScheme name="AnalogousFromRegularSeedLeftStep">
      <a:dk1>
        <a:srgbClr val="000000"/>
      </a:dk1>
      <a:lt1>
        <a:srgbClr val="FFFFFF"/>
      </a:lt1>
      <a:dk2>
        <a:srgbClr val="203838"/>
      </a:dk2>
      <a:lt2>
        <a:srgbClr val="E8E4E2"/>
      </a:lt2>
      <a:accent1>
        <a:srgbClr val="4D9FC3"/>
      </a:accent1>
      <a:accent2>
        <a:srgbClr val="3BB1A4"/>
      </a:accent2>
      <a:accent3>
        <a:srgbClr val="47B47A"/>
      </a:accent3>
      <a:accent4>
        <a:srgbClr val="3BB141"/>
      </a:accent4>
      <a:accent5>
        <a:srgbClr val="6DB146"/>
      </a:accent5>
      <a:accent6>
        <a:srgbClr val="92AB39"/>
      </a:accent6>
      <a:hlink>
        <a:srgbClr val="BF663F"/>
      </a:hlink>
      <a:folHlink>
        <a:srgbClr val="7F7F7F"/>
      </a:folHlink>
    </a:clrScheme>
    <a:fontScheme name="Custom 50">
      <a:majorFont>
        <a:latin typeface="Grandview"/>
        <a:ea typeface=""/>
        <a:cs typeface=""/>
      </a:majorFont>
      <a:minorFont>
        <a:latin typeface="Grandvi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sineVTI" id="{4F4449D5-5E9D-4D83-9E2A-939F9CF20276}" vid="{03166EA1-370F-4321-A61E-8851365B431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387</Words>
  <Application>Microsoft Office PowerPoint</Application>
  <PresentationFormat>Widescreen</PresentationFormat>
  <Paragraphs>47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Grandview</vt:lpstr>
      <vt:lpstr>Wingdings</vt:lpstr>
      <vt:lpstr>CosineVTI</vt:lpstr>
      <vt:lpstr>Academic Poster</vt:lpstr>
      <vt:lpstr> Why a Poster?</vt:lpstr>
      <vt:lpstr> Your Poster?</vt:lpstr>
      <vt:lpstr> Plan your poster</vt:lpstr>
      <vt:lpstr> How should your poster look?</vt:lpstr>
      <vt:lpstr> Carefully consider colours and images…?</vt:lpstr>
      <vt:lpstr> What to include?</vt:lpstr>
      <vt:lpstr> Show process…?</vt:lpstr>
      <vt:lpstr> Summary?</vt:lpstr>
      <vt:lpstr>More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Poster</dc:title>
  <dc:creator>Colvin, John</dc:creator>
  <cp:lastModifiedBy>Colvin, John</cp:lastModifiedBy>
  <cp:revision>2</cp:revision>
  <dcterms:created xsi:type="dcterms:W3CDTF">2022-08-04T15:18:15Z</dcterms:created>
  <dcterms:modified xsi:type="dcterms:W3CDTF">2023-10-18T08:21:06Z</dcterms:modified>
</cp:coreProperties>
</file>